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2241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«Цветущая весна»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21288"/>
            <a:ext cx="6400800" cy="7200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Тюменева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720080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99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23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8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1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34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408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5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1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" y="0"/>
            <a:ext cx="91404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30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448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на тему: «Цветущая весна»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«Цветущая весна»</dc:title>
  <dc:creator>тюменева</dc:creator>
  <cp:lastModifiedBy>тюменева</cp:lastModifiedBy>
  <cp:revision>1</cp:revision>
  <dcterms:created xsi:type="dcterms:W3CDTF">2018-04-02T14:37:06Z</dcterms:created>
  <dcterms:modified xsi:type="dcterms:W3CDTF">2018-04-02T14:48:21Z</dcterms:modified>
</cp:coreProperties>
</file>