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72" r:id="rId4"/>
    <p:sldId id="273" r:id="rId5"/>
    <p:sldId id="275" r:id="rId6"/>
    <p:sldId id="276" r:id="rId7"/>
    <p:sldId id="278" r:id="rId8"/>
    <p:sldId id="277" r:id="rId9"/>
    <p:sldId id="274" r:id="rId10"/>
    <p:sldId id="279" r:id="rId11"/>
    <p:sldId id="280" r:id="rId12"/>
    <p:sldId id="281" r:id="rId13"/>
    <p:sldId id="282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8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624" userDrawn="1">
          <p15:clr>
            <a:srgbClr val="A4A3A4"/>
          </p15:clr>
        </p15:guide>
        <p15:guide id="4" orient="horz" pos="3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9466" autoAdjust="0"/>
  </p:normalViewPr>
  <p:slideViewPr>
    <p:cSldViewPr snapToGrid="0" showGuides="1">
      <p:cViewPr>
        <p:scale>
          <a:sx n="81" d="100"/>
          <a:sy n="81" d="100"/>
        </p:scale>
        <p:origin x="-438" y="120"/>
      </p:cViewPr>
      <p:guideLst>
        <p:guide orient="horz" pos="2280"/>
        <p:guide orient="horz" pos="624"/>
        <p:guide orient="horz" pos="39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9EA1F-7E76-4269-B8D5-8092E3E4C7F0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42DF2-8739-4E5F-B9DD-32E48D476D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78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B53C82-2D45-4BE9-989E-2851FD0BDB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1579A86-48BB-4A8A-AEA3-ADDB57161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3910EBD-7A0B-4E5A-9321-F8A4D6F08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BA5AAE7-2748-40A6-9909-C0C064E8C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F623426-E3D7-406B-A2CD-9BCAA5654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06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97F5AB-9113-409E-BA08-6EA93D13A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82C4082-686F-4BB4-999C-3D33A24CF6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EDC6F4D-F256-4D28-861B-A26F48572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60A21EB-B233-4C24-90AE-C93B11E5F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61B7108-0729-4F89-8BC5-B08F62242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1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F2E0A063-BC0C-4DAE-BAE7-A8E9CBEB63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660F71D-9AA9-4948-A7D2-1641166FFF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8F03287-B074-4CB0-B705-A19B7EB4C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359BEE4-CE6F-4B67-BF5C-68FFDE636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68BCDD6-0F29-47AB-808E-2A09852F0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4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974A32E-E979-4230-8498-E27F14B69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3F29AE8-2F2B-4006-8E55-989727C24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40AE313-45CF-42C4-8D67-2729CDAC4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E97C648-53E2-46AB-BF90-D935CA14E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84628C8-BA17-4575-902D-91B5D5C67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431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220B08-4BA9-4F9C-B076-B2936FCA0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40F9993-9A15-4042-9AAE-AA45D785C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1E0F267-EB12-452F-9137-36B00DC4C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4F60797-DE91-41EB-9432-FED3A5844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07CAE71-833B-45CD-996E-C094B0E4D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839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7F845E-D460-43EF-B040-B45603D26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F3EB151-5569-4D0C-A63D-E6ED8B7CEB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CD53DB4E-8F10-4709-935C-E382F6062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6ED58F09-1D5E-488E-A795-CA440BE43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A7556D5-ACF5-4A7A-AF48-EB5E4326C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BD527A8-8F10-431A-9DDB-9953679E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413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1B8526-A104-4111-90A9-6E4DA4414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D0ED51C-6728-49EA-80A6-26BBCE8DC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E86F391-0EBC-4F88-A011-12D1E373D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B879A4D-6353-4B56-A7AA-5068B41B1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9126543-B6F0-4C86-BBC1-7392698BDE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1386C6A-9A7C-45BC-AA84-CAFA86DE1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F9EE31C-6DC0-4952-9925-77B13A485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0B561655-9C08-4882-A894-A066B428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28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F2E1F34-6A2A-49A8-B489-DFEBF4490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7DA4183-950B-4BE3-822C-937EC9DD4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1E5B6EA-4AA8-4C06-BDF9-6C127A3E4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97F7E91-0957-4971-A049-BC583B4D2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80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B6C6B50F-5389-4DFC-B26D-AAB89BE86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D990199-ACFA-48DB-A5E8-496391B8D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D6F9BF2-34BD-4537-999E-75A2A0F5A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69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9A6B9C5-31F6-4C78-9848-265AFA47E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EBEA5A4-38EE-40DF-A90E-FE3320082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4F4F7B0-9B0D-4B7B-BEE8-E02F836493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C0C0C1D-88E4-4212-B999-DA643DAC5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E5B0CBE-000F-4BEF-95BD-2F684D97C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1F8762A-1F40-4043-9F3C-79ED3CE1B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26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51F321-FD1D-4033-8104-7AEAA9C9B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557D41C-18BD-4AC6-AE8F-2AE8F880B8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AA2F1C1-E1B6-4E17-8927-F3BB20879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3F23FB4-E4B0-46EC-950F-016C7AA76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931F0B3-74D5-481B-AEF8-33E1B9979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E6E9F9F-6D8C-47A0-8590-A3F108F5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0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377AD1E4-21B0-4EDD-AEC7-C25FDF6AD3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817E53-9E91-4890-AD18-67D2E8DC8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838DCF6-184F-4CF0-8DE6-8C839C72DA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65DA3-109C-4BB0-9353-1E81ED7E1CC8}" type="datetimeFigureOut">
              <a:rPr lang="en-US" smtClean="0"/>
              <a:pPr/>
              <a:t>11/19/2022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0F9484E-F94F-4FC9-AA78-422814FEA8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2C230FB-2EF3-4D87-9C1E-271083981C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6B996-B622-4B67-A455-51FC793245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8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02263E0-DD2A-418D-BEFC-0645BB6813CF}"/>
              </a:ext>
            </a:extLst>
          </p:cNvPr>
          <p:cNvSpPr/>
          <p:nvPr/>
        </p:nvSpPr>
        <p:spPr>
          <a:xfrm>
            <a:off x="0" y="0"/>
            <a:ext cx="9169400" cy="6858000"/>
          </a:xfrm>
          <a:prstGeom prst="rect">
            <a:avLst/>
          </a:prstGeom>
          <a:pattFill prst="zigZag">
            <a:fgClr>
              <a:schemeClr val="accent5">
                <a:lumMod val="75000"/>
              </a:schemeClr>
            </a:fgClr>
            <a:bgClr>
              <a:schemeClr val="accent5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7701700" y="1149540"/>
            <a:ext cx="4104953" cy="41049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A14B4C2E-19A9-4B7A-ABA5-F075146C937E}"/>
              </a:ext>
            </a:extLst>
          </p:cNvPr>
          <p:cNvGrpSpPr/>
          <p:nvPr/>
        </p:nvGrpSpPr>
        <p:grpSpPr>
          <a:xfrm>
            <a:off x="315993" y="1877409"/>
            <a:ext cx="7168889" cy="3051115"/>
            <a:chOff x="476248" y="2189827"/>
            <a:chExt cx="7168889" cy="3051115"/>
          </a:xfrm>
        </p:grpSpPr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97B66C77-DD8F-4EB2-82E4-84F18CC6A0E3}"/>
                </a:ext>
              </a:extLst>
            </p:cNvPr>
            <p:cNvSpPr txBox="1"/>
            <p:nvPr/>
          </p:nvSpPr>
          <p:spPr>
            <a:xfrm>
              <a:off x="476248" y="2189827"/>
              <a:ext cx="7168889" cy="156966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ru-RU" sz="4800" b="1" dirty="0" smtClean="0">
                  <a:solidFill>
                    <a:schemeClr val="bg1"/>
                  </a:solidFill>
                  <a:latin typeface="+mj-lt"/>
                </a:rPr>
                <a:t>Воспитательная работа</a:t>
              </a:r>
              <a:endParaRPr lang="en-US" sz="48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FF61AE00-ABBA-465C-923C-5A026CEB1D08}"/>
                </a:ext>
              </a:extLst>
            </p:cNvPr>
            <p:cNvSpPr txBox="1"/>
            <p:nvPr/>
          </p:nvSpPr>
          <p:spPr>
            <a:xfrm>
              <a:off x="678732" y="4379168"/>
              <a:ext cx="6927198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ru-RU" sz="2800" b="1" dirty="0" smtClean="0">
                  <a:solidFill>
                    <a:srgbClr val="92D050"/>
                  </a:solidFill>
                </a:rPr>
                <a:t>СОГБПОУ «Гагаринский многопрофильный колледж»</a:t>
              </a:r>
              <a:endParaRPr lang="en-US" sz="2800" b="1" dirty="0">
                <a:solidFill>
                  <a:srgbClr val="92D050"/>
                </a:solidFill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024" y="480774"/>
            <a:ext cx="803070" cy="59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844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0151CA-4F17-486D-A55B-4FFDBA3708A3}"/>
              </a:ext>
            </a:extLst>
          </p:cNvPr>
          <p:cNvSpPr txBox="1"/>
          <p:nvPr/>
        </p:nvSpPr>
        <p:spPr>
          <a:xfrm>
            <a:off x="884843" y="897078"/>
            <a:ext cx="10448925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 </a:t>
            </a:r>
            <a:endParaRPr lang="en-US" sz="3600" dirty="0">
              <a:latin typeface="+mj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10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AutoShape 18" descr="https://r1.nubex.ru/s12741-8ee/d6560cd541_fit-in~1280x800~filters:no_upscale()__f4043_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521" y="1275251"/>
            <a:ext cx="2842663" cy="2722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606" y="1451076"/>
            <a:ext cx="1713799" cy="1796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569" y="1031631"/>
            <a:ext cx="3071446" cy="229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187" y="4314092"/>
            <a:ext cx="3471845" cy="222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123" y="3634154"/>
            <a:ext cx="2954215" cy="2220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322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0151CA-4F17-486D-A55B-4FFDBA3708A3}"/>
              </a:ext>
            </a:extLst>
          </p:cNvPr>
          <p:cNvSpPr txBox="1"/>
          <p:nvPr/>
        </p:nvSpPr>
        <p:spPr>
          <a:xfrm>
            <a:off x="884843" y="897078"/>
            <a:ext cx="10448925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 </a:t>
            </a:r>
            <a:endParaRPr lang="en-US" sz="3600" dirty="0">
              <a:latin typeface="+mj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11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AutoShape 18" descr="https://r1.nubex.ru/s12741-8ee/d6560cd541_fit-in~1280x800~filters:no_upscale()__f4043_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521" y="1275251"/>
            <a:ext cx="2842663" cy="2722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606" y="1451076"/>
            <a:ext cx="1713799" cy="1796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569" y="1031631"/>
            <a:ext cx="3071446" cy="229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187" y="4314092"/>
            <a:ext cx="3471845" cy="222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123" y="3634154"/>
            <a:ext cx="2954215" cy="2220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597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0151CA-4F17-486D-A55B-4FFDBA3708A3}"/>
              </a:ext>
            </a:extLst>
          </p:cNvPr>
          <p:cNvSpPr txBox="1"/>
          <p:nvPr/>
        </p:nvSpPr>
        <p:spPr>
          <a:xfrm>
            <a:off x="884843" y="897078"/>
            <a:ext cx="10448925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 Трудовое и экологическое воспитание</a:t>
            </a:r>
            <a:endParaRPr lang="en-US" sz="3600" dirty="0">
              <a:latin typeface="+mj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12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AutoShape 18" descr="https://r1.nubex.ru/s12741-8ee/d6560cd541_fit-in~1280x800~filters:no_upscale()__f4043_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690" y="1758462"/>
            <a:ext cx="2022047" cy="1911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s://r1.nubex.ru/s12741-8ee/6e99f189cd_fit-in~1280x800~filters:no_upscale()__f2741_d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053" y="1413159"/>
            <a:ext cx="3267563" cy="286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https://r1.nubex.ru/s12741-8ee/be8a9dd56e_160x160__f2736_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035" y="3446585"/>
            <a:ext cx="2575903" cy="248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983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0151CA-4F17-486D-A55B-4FFDBA3708A3}"/>
              </a:ext>
            </a:extLst>
          </p:cNvPr>
          <p:cNvSpPr txBox="1"/>
          <p:nvPr/>
        </p:nvSpPr>
        <p:spPr>
          <a:xfrm>
            <a:off x="884843" y="897078"/>
            <a:ext cx="10448925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 Разговоры о важном</a:t>
            </a:r>
            <a:endParaRPr lang="en-US" sz="3600" dirty="0">
              <a:latin typeface="+mj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13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AutoShape 18" descr="https://r1.nubex.ru/s12741-8ee/d6560cd541_fit-in~1280x800~filters:no_upscale()__f4043_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4" name="Picture 2" descr="https://r1.nubex.ru/s12741-8ee/b8777e2945_fit-in~160x160__f3885_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76" y="2038960"/>
            <a:ext cx="2263431" cy="182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r1.nubex.ru/s12741-8ee/7053900ca3_fit-in~160x160__f3884_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85" y="4547698"/>
            <a:ext cx="1524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r1.nubex.ru/s12741-8ee/d283f06074_160x160__f4015_2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714" y="1776900"/>
            <a:ext cx="1524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r1.nubex.ru/s12741-8ee/43eb50c0ec_fit-in~160x160__f3872_a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094" y="1700293"/>
            <a:ext cx="15240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https://r1.nubex.ru/s12741-8ee/f04926d71b_fit-in~160x160__f3955_f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560" y="2038960"/>
            <a:ext cx="2858132" cy="166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12" descr="https://r1.nubex.ru/s12741-8ee/9781fdaaa7_fit-in~160x160__f3946_4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094" y="4006727"/>
            <a:ext cx="1679117" cy="2532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673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02263E0-DD2A-418D-BEFC-0645BB6813CF}"/>
              </a:ext>
            </a:extLst>
          </p:cNvPr>
          <p:cNvSpPr/>
          <p:nvPr/>
        </p:nvSpPr>
        <p:spPr>
          <a:xfrm>
            <a:off x="0" y="3619500"/>
            <a:ext cx="12192000" cy="3238500"/>
          </a:xfrm>
          <a:prstGeom prst="rect">
            <a:avLst/>
          </a:prstGeom>
          <a:pattFill prst="zigZag">
            <a:fgClr>
              <a:schemeClr val="accent5">
                <a:lumMod val="75000"/>
              </a:schemeClr>
            </a:fgClr>
            <a:bgClr>
              <a:schemeClr val="accent5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97B66C77-DD8F-4EB2-82E4-84F18CC6A0E3}"/>
              </a:ext>
            </a:extLst>
          </p:cNvPr>
          <p:cNvSpPr txBox="1"/>
          <p:nvPr/>
        </p:nvSpPr>
        <p:spPr>
          <a:xfrm>
            <a:off x="3054350" y="4560214"/>
            <a:ext cx="608330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+mj-lt"/>
              </a:rPr>
              <a:t>Спасибо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+mj-lt"/>
              </a:rPr>
              <a:t>за внимание!</a:t>
            </a:r>
            <a:endParaRPr lang="en-US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124908" y="376542"/>
            <a:ext cx="4104953" cy="41049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992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0151CA-4F17-486D-A55B-4FFDBA3708A3}"/>
              </a:ext>
            </a:extLst>
          </p:cNvPr>
          <p:cNvSpPr txBox="1"/>
          <p:nvPr/>
        </p:nvSpPr>
        <p:spPr>
          <a:xfrm>
            <a:off x="884843" y="897078"/>
            <a:ext cx="10448925" cy="221599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 Организация воспитательной работы в колледже в современных условиях.</a:t>
            </a:r>
          </a:p>
          <a:p>
            <a:pPr algn="ctr"/>
            <a:r>
              <a:rPr lang="ru-RU" sz="3600" dirty="0" smtClean="0">
                <a:latin typeface="+mj-lt"/>
              </a:rPr>
              <a:t>СОГБПОУ «Гагаринский многопрофильный колледж».</a:t>
            </a:r>
            <a:endParaRPr lang="en-US" sz="3600" dirty="0">
              <a:latin typeface="+mj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2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95" y="71577"/>
            <a:ext cx="632800" cy="59107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340349" y="184945"/>
            <a:ext cx="17299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26-27 октября 2022 года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23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0151CA-4F17-486D-A55B-4FFDBA3708A3}"/>
              </a:ext>
            </a:extLst>
          </p:cNvPr>
          <p:cNvSpPr txBox="1"/>
          <p:nvPr/>
        </p:nvSpPr>
        <p:spPr>
          <a:xfrm>
            <a:off x="884843" y="897078"/>
            <a:ext cx="10448925" cy="11079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 Патриотическое воспитание. </a:t>
            </a:r>
          </a:p>
          <a:p>
            <a:pPr algn="ctr"/>
            <a:r>
              <a:rPr lang="ru-RU" sz="3600" dirty="0" smtClean="0">
                <a:latin typeface="+mj-lt"/>
              </a:rPr>
              <a:t>Поисковый отряд «Родники».</a:t>
            </a:r>
            <a:endParaRPr lang="en-US" sz="3600" dirty="0">
              <a:latin typeface="+mj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3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84379" y="184945"/>
            <a:ext cx="8418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>
                <a:solidFill>
                  <a:schemeClr val="bg1"/>
                </a:solidFill>
              </a:rPr>
              <a:t>2022 года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s://r1.nubex.ru/s12741-8ee/dcd5ade00f_fit-in~1280x800~filters:no_upscale()__f3936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692" y="2005074"/>
            <a:ext cx="7364143" cy="423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016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0151CA-4F17-486D-A55B-4FFDBA3708A3}"/>
              </a:ext>
            </a:extLst>
          </p:cNvPr>
          <p:cNvSpPr txBox="1"/>
          <p:nvPr/>
        </p:nvSpPr>
        <p:spPr>
          <a:xfrm>
            <a:off x="884843" y="897078"/>
            <a:ext cx="10448925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 </a:t>
            </a:r>
            <a:endParaRPr lang="en-US" sz="3600" dirty="0">
              <a:latin typeface="+mj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4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340349" y="184945"/>
            <a:ext cx="17299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26-27 октября 2022 года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s://r1.nubex.ru/s12741-8ee/57c750fc0f_fit-in~1280x800~filters:no_upscale()__f3941_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353" y="876544"/>
            <a:ext cx="10155415" cy="584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664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0151CA-4F17-486D-A55B-4FFDBA3708A3}"/>
              </a:ext>
            </a:extLst>
          </p:cNvPr>
          <p:cNvSpPr txBox="1"/>
          <p:nvPr/>
        </p:nvSpPr>
        <p:spPr>
          <a:xfrm>
            <a:off x="884843" y="897078"/>
            <a:ext cx="10448925" cy="166199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 Духовно – нравственное воспитание.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Взаимодействие с историко – краеведческим музеем и библиотекой.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5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93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6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8" name="Picture 4" descr="https://r1.nubex.ru/s12741-8ee/59e75068f3_fit-in~1280x800~filters:no_upscale()__f3876_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817" y="925871"/>
            <a:ext cx="10163175" cy="543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449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7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340349" y="184945"/>
            <a:ext cx="17299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26-27 октября 2022 года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7171" name="Picture 3" descr="C:\Users\user1\Downloads\16665332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839" y="1271588"/>
            <a:ext cx="7471996" cy="492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905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8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340349" y="184945"/>
            <a:ext cx="17299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26-27 октября 2022 года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s://r1.nubex.ru/s12741-8ee/b273f92eaf_fit-in~1280x800~filters:no_upscale()__f3921_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834" y="1031631"/>
            <a:ext cx="6520473" cy="550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342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Овал 52"/>
          <p:cNvSpPr/>
          <p:nvPr/>
        </p:nvSpPr>
        <p:spPr>
          <a:xfrm>
            <a:off x="315532" y="-1"/>
            <a:ext cx="702562" cy="70256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E21BCBC-95AD-472E-B71B-712C78CF5E1C}"/>
              </a:ext>
            </a:extLst>
          </p:cNvPr>
          <p:cNvSpPr/>
          <p:nvPr/>
        </p:nvSpPr>
        <p:spPr>
          <a:xfrm>
            <a:off x="11239500" y="6356350"/>
            <a:ext cx="952500" cy="3651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A0151CA-4F17-486D-A55B-4FFDBA3708A3}"/>
              </a:ext>
            </a:extLst>
          </p:cNvPr>
          <p:cNvSpPr txBox="1"/>
          <p:nvPr/>
        </p:nvSpPr>
        <p:spPr>
          <a:xfrm>
            <a:off x="884843" y="897078"/>
            <a:ext cx="10448925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 Физическое воспитание.</a:t>
            </a:r>
            <a:endParaRPr lang="en-US" sz="3600" dirty="0">
              <a:latin typeface="+mj-lt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260EA6C-E7C9-438A-A850-C2C66A35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8750" y="6356350"/>
            <a:ext cx="2743200" cy="365125"/>
          </a:xfrm>
        </p:spPr>
        <p:txBody>
          <a:bodyPr/>
          <a:lstStyle/>
          <a:p>
            <a:fld id="{1046B996-B622-4B67-A455-51FC79324563}" type="slidenum">
              <a:rPr lang="en-US" smtClean="0">
                <a:solidFill>
                  <a:schemeClr val="accent5">
                    <a:lumMod val="50000"/>
                  </a:schemeClr>
                </a:solidFill>
              </a:rPr>
              <a:pPr/>
              <a:t>9</a:t>
            </a:fld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340349" y="184945"/>
            <a:ext cx="17299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</a:rPr>
              <a:t>26-27 октября 2022 года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r1.nubex.ru/s12741-8ee/05c061f9ad_fit-in~160x160__f3974_8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95" y="2019666"/>
            <a:ext cx="2838567" cy="214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r1.nubex.ru/s12741-8ee/be54bed5c5_fit-in~160x160__f3976_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492" y="1785204"/>
            <a:ext cx="2360570" cy="180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r1.nubex.ru/s12741-8ee/ed942518e7_fit-in~160x160__f3799_0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898" y="4382230"/>
            <a:ext cx="3443410" cy="215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18" descr="https://r1.nubex.ru/s12741-8ee/d6560cd541_fit-in~1280x800~filters:no_upscale()__f4043_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750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ld-minimalize">
      <a:dk1>
        <a:sysClr val="windowText" lastClr="000000"/>
      </a:dk1>
      <a:lt1>
        <a:sysClr val="window" lastClr="FFFFFF"/>
      </a:lt1>
      <a:dk2>
        <a:srgbClr val="7F7F7F"/>
      </a:dk2>
      <a:lt2>
        <a:srgbClr val="F2F2F2"/>
      </a:lt2>
      <a:accent1>
        <a:srgbClr val="FE2929"/>
      </a:accent1>
      <a:accent2>
        <a:srgbClr val="FF7400"/>
      </a:accent2>
      <a:accent3>
        <a:srgbClr val="2C8716"/>
      </a:accent3>
      <a:accent4>
        <a:srgbClr val="F2F64B"/>
      </a:accent4>
      <a:accent5>
        <a:srgbClr val="769BC9"/>
      </a:accent5>
      <a:accent6>
        <a:srgbClr val="594573"/>
      </a:accent6>
      <a:hlink>
        <a:srgbClr val="AAF536"/>
      </a:hlink>
      <a:folHlink>
        <a:srgbClr val="2792CF"/>
      </a:folHlink>
    </a:clrScheme>
    <a:fontScheme name="Modern 03">
      <a:majorFont>
        <a:latin typeface="Segoe U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103</Words>
  <Application>Microsoft Office PowerPoint</Application>
  <PresentationFormat>Произвольный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 Ade</dc:creator>
  <cp:lastModifiedBy>user1</cp:lastModifiedBy>
  <cp:revision>96</cp:revision>
  <dcterms:created xsi:type="dcterms:W3CDTF">2018-04-24T06:31:58Z</dcterms:created>
  <dcterms:modified xsi:type="dcterms:W3CDTF">2022-11-19T07:42:09Z</dcterms:modified>
</cp:coreProperties>
</file>