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87" r:id="rId3"/>
    <p:sldId id="290" r:id="rId4"/>
    <p:sldId id="289" r:id="rId5"/>
    <p:sldId id="288" r:id="rId6"/>
    <p:sldId id="294" r:id="rId7"/>
    <p:sldId id="286" r:id="rId8"/>
    <p:sldId id="282" r:id="rId9"/>
    <p:sldId id="293" r:id="rId10"/>
    <p:sldId id="277" r:id="rId11"/>
    <p:sldId id="271" r:id="rId12"/>
    <p:sldId id="285" r:id="rId13"/>
    <p:sldId id="281" r:id="rId14"/>
    <p:sldId id="29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CC"/>
    <a:srgbClr val="660066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1" autoAdjust="0"/>
    <p:restoredTop sz="94660"/>
  </p:normalViewPr>
  <p:slideViewPr>
    <p:cSldViewPr snapToGrid="0">
      <p:cViewPr varScale="1">
        <p:scale>
          <a:sx n="68" d="100"/>
          <a:sy n="68" d="100"/>
        </p:scale>
        <p:origin x="82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B63A6-800B-8E6D-A3A9-3989DDD30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5A0364-EFC1-6C33-166E-8A5B16D6A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CB0481-3A5B-C91A-1293-56B8D5542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0D183C-D092-FCCC-0DCA-F9B64A5E0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80F862-EB8C-7C75-52E0-B3C287005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77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D3A8C-6EEE-88E3-C2E9-1637616A7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9EAEBF-436F-E61C-E4C9-DB495DCF9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F3B17F-E967-83E2-1FD2-2E5755ECC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25F3EA-2656-F9D9-55A6-9A9767FB5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A77796-B5D0-AE41-2128-3DAD4A812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6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FFBF608-71FD-49C6-6D49-D4BCE4EA98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FD0CFC-D528-BF9F-823F-D32EB5C2C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8F8DDD-33D3-4854-CC37-772C847E7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9D0C56-971E-6C69-82D4-7F5E253A7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0401B-63F5-9A3B-440F-209671B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6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517EF-9EAB-092F-1BE2-E4DED8F5D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FA21DD-652A-985E-F70F-FCED3E276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866267-6287-83A2-92B9-E6F65A1E2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664111-C1A9-1009-0DCD-75153FDF1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10E08C-5228-1382-7DBC-F7DD5233E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91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CB5C3E-0E03-5B60-DC48-2455856F3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451425-CB28-557A-193F-CB5611F3A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ACE98C-4BB8-05AD-A214-DDB7D1E2D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284CBF-2B8F-B1EE-9213-B44C96C1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650030-F8B3-F59A-9944-EFCF1FF0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21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0A33C6-E5C4-EFC9-11FF-519561CB0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CEE41F-C3BE-AC3A-46AB-EC91579FD5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E333D3-3C66-2654-4837-56190A50B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20E216-8494-0573-6E03-D1626161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2233EB-279B-3F23-8F5F-B31F97668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29053C-F927-80B5-FD1C-5D4240F0E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41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508A14-012C-D17E-1642-8A319CB51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3BB861-AA40-2060-9F26-14B5A2F83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D6D7F6-3B7F-8D6E-E99A-5BE292E4FD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4A7D0E3-92A4-D502-AE99-73586CE074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0E1241F-6D70-4391-67BF-E22F3E8056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E203063-E7DD-C560-C3B2-A48092FD9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8CCF378-E77E-0AF9-2B80-73A4178B9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500C802-282E-0D2C-53CF-81FC30E7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0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381E9E-4F6C-564B-A100-0477267F4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60835EA-2861-33FC-BB8F-65554A52D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9748F3-3087-2E6A-18AA-F890596AA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4DE89F-1021-9AB8-17AC-EB9C9D9B5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976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0DFD326-DCA6-C08A-57A1-51A57976C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B4FD74F-261C-985F-DD3F-DED4A0C9F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89440B-304B-B55E-656C-33DE45A4C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32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56E38-85C7-7C77-C49B-CC891EE86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D7B9ED-DF0B-0EFE-B900-DC6EFB7BE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90FE1D-117F-D99A-7162-8B0982F6A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7355DE-E3DF-8758-3F3E-6F95A44FE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79D4A8-11A1-5D26-597E-2FB906F0B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E77C19-C403-F414-D8B1-2A5C9C03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355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32493-EF95-C3B1-3B8E-D71616857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400B577-1478-A4ED-444C-4382026C7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DBFCBF-D0D5-B97E-5FC2-89F49D879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7A55CB-E28A-DAD6-1BBE-D5D7C69DB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48B71E-1C54-3E72-ABCB-1B57FA3E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1CA622-5398-76EC-5364-ED41A157E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039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885BA-9158-5F9B-3074-3C9CB6D28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2D964A-C4E5-BC4B-FA38-D9DDF8B04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B6E048-B2F1-34CC-B6A0-B718B77FC5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B3A05-8D7E-4F0F-8509-2C021055F02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5B5BF4-FB6C-B811-2783-7C9BEAF5EE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7D105D-2410-6CEC-9CAF-0ADA491EC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72D59-88DA-4C52-8C27-55C82C72F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2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06" y="352063"/>
            <a:ext cx="6910251" cy="115016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200" dirty="0"/>
            </a:b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Муниципальное казённое образовательное учреждение  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«Александроневская средняя школа»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Убинского района, Новосибирской области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20231121_09250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433" y="472233"/>
            <a:ext cx="3899618" cy="5850190"/>
          </a:xfrm>
        </p:spPr>
      </p:pic>
      <p:sp>
        <p:nvSpPr>
          <p:cNvPr id="6" name="Прямоугольник 5"/>
          <p:cNvSpPr/>
          <p:nvPr/>
        </p:nvSpPr>
        <p:spPr>
          <a:xfrm>
            <a:off x="3635486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0523" y="2845817"/>
            <a:ext cx="54733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«Семья - </a:t>
            </a:r>
            <a:r>
              <a:rPr lang="ru-RU" sz="3600" b="1" cap="none" spc="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хранитель </a:t>
            </a:r>
          </a:p>
          <a:p>
            <a:pPr algn="ctr"/>
            <a:r>
              <a:rPr lang="ru-RU" sz="3600" b="1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духовных ценностей»</a:t>
            </a:r>
            <a:endParaRPr lang="ru-RU" sz="3600" b="1" cap="none" spc="0" dirty="0">
              <a:ln w="12700" cmpd="sng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793273" y="5507538"/>
            <a:ext cx="1543595" cy="723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23.11.2023</a:t>
            </a: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97EF53-7FF4-2C26-4244-AA74591B1FA5}"/>
              </a:ext>
            </a:extLst>
          </p:cNvPr>
          <p:cNvSpPr txBox="1"/>
          <p:nvPr/>
        </p:nvSpPr>
        <p:spPr>
          <a:xfrm>
            <a:off x="382742" y="0"/>
            <a:ext cx="11426516" cy="6401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НАПИСАНИЯ СИНКВЕЙНА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строчка – существительное. Семья</a:t>
            </a:r>
          </a:p>
          <a:p>
            <a:pPr algn="ctr"/>
            <a:endParaRPr lang="ru-RU" sz="28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строчка – два прилагательных. Какая она?</a:t>
            </a:r>
          </a:p>
          <a:p>
            <a:pPr algn="ctr"/>
            <a:endParaRPr lang="ru-RU" sz="28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строчка – три глагола. Что она делает? Или делают?</a:t>
            </a:r>
          </a:p>
          <a:p>
            <a:pPr algn="ctr"/>
            <a:endParaRPr lang="ru-RU" sz="28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строчка – четыре слова – предложение. </a:t>
            </a: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о семье или пословица.</a:t>
            </a:r>
          </a:p>
          <a:p>
            <a:pPr algn="ctr"/>
            <a:endParaRPr lang="ru-RU" sz="28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строчка – одно слово – ассоциация, синоним, или, </a:t>
            </a:r>
          </a:p>
          <a:p>
            <a:pPr algn="ctr"/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по-другому можно назвать семью.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74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3C01BD-5A20-B990-6AE0-010A07C615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680" y="400987"/>
            <a:ext cx="8003249" cy="600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43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9AD0A0-E9C6-61A5-08A4-80B60B599C8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9424" y="531982"/>
            <a:ext cx="8009860" cy="6007395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374153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3D9F6E-717A-D90A-1432-04BA6BECEE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547" y="385011"/>
            <a:ext cx="9784906" cy="608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490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9320" y="1219200"/>
            <a:ext cx="4785360" cy="1706879"/>
          </a:xfrm>
        </p:spPr>
        <p:txBody>
          <a:bodyPr>
            <a:noAutofit/>
          </a:bodyPr>
          <a:lstStyle/>
          <a:p>
            <a:pPr algn="ctr"/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 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47783EC-0AF7-B69A-A243-4FEE9DC17D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40" y="4630938"/>
            <a:ext cx="2835350" cy="1887104"/>
          </a:xfrm>
          <a:prstGeom prst="rect">
            <a:avLst/>
          </a:prstGeom>
          <a:ln w="38100">
            <a:solidFill>
              <a:srgbClr val="660066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43AA4C-8E25-CFC1-C7C6-A865D68C96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240" y="339958"/>
            <a:ext cx="2643420" cy="113329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34C2C7-CB7B-D6B9-0A25-6F1D74B19A7B}"/>
              </a:ext>
            </a:extLst>
          </p:cNvPr>
          <p:cNvSpPr txBox="1"/>
          <p:nvPr/>
        </p:nvSpPr>
        <p:spPr>
          <a:xfrm>
            <a:off x="3261109" y="1527375"/>
            <a:ext cx="8620651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60000"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«Носите бремена друг друга». …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каждый человек имеет какие-то недостатки, Апостол убеждает не быть строгими судиями погрешностей других, но терпеливо сносить недостатки ближних, чтобы и другие сносили их собственные недостатки…</a:t>
            </a:r>
          </a:p>
          <a:p>
            <a:pPr indent="360000"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000"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«…И таким образом исполните закон Христов».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 Итак, подавая друг другу руку помощи, когда угрожает опасность падения, исполняйте закон общими силами, восполняя каждый недостатки ближнего своим терпением. Если же не будете так поступать, а всякий станет судить дела ближнего, то вы никогда не достигнете того, чего должны достигать…</a:t>
            </a:r>
          </a:p>
          <a:p>
            <a:pPr indent="36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360000"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все трудности и неурядицы, которые иногда встречаются в семье, все члены семьи стараются жить в мире и согласии друг с другом, с уважением и почитанием должны относиться друг к другу. Тогда семью можно назвать сильной и единой.   </a:t>
            </a:r>
          </a:p>
          <a:p>
            <a:pPr indent="360000"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толкование Иоанна Златоуста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7FAA8CC-F198-DA6E-8418-BBDB8AF001E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508" y="1854653"/>
            <a:ext cx="2181101" cy="2181101"/>
          </a:xfrm>
          <a:prstGeom prst="rect">
            <a:avLst/>
          </a:prstGeom>
          <a:ln w="38100">
            <a:solidFill>
              <a:srgbClr val="660066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717374-11D0-B0AF-402E-375DB871E018}"/>
              </a:ext>
            </a:extLst>
          </p:cNvPr>
          <p:cNvSpPr txBox="1"/>
          <p:nvPr/>
        </p:nvSpPr>
        <p:spPr>
          <a:xfrm>
            <a:off x="2953660" y="339958"/>
            <a:ext cx="89281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Послание к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Галатам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святого Апостола Павла (6:2 )</a:t>
            </a:r>
          </a:p>
          <a:p>
            <a:pPr algn="ctr"/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«Носите бремена друг друга, и таким образом исполните закон Христов».</a:t>
            </a:r>
          </a:p>
        </p:txBody>
      </p:sp>
    </p:spTree>
    <p:extLst>
      <p:ext uri="{BB962C8B-B14F-4D97-AF65-F5344CB8AC3E}">
        <p14:creationId xmlns:p14="http://schemas.microsoft.com/office/powerpoint/2010/main" val="173066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BF552E1-4791-54B2-6820-7EB1BFCAC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3D20D5-9219-1AFF-6D83-63E493CDA5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7307" y="5910837"/>
            <a:ext cx="2932430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50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6402881-313E-0826-538D-99A322D69694}"/>
              </a:ext>
            </a:extLst>
          </p:cNvPr>
          <p:cNvSpPr txBox="1"/>
          <p:nvPr/>
        </p:nvSpPr>
        <p:spPr>
          <a:xfrm>
            <a:off x="419726" y="4915896"/>
            <a:ext cx="114524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«По-настоящему счастлив тот человек, который счастлив в своей 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семье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в своём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доме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».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                                                     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Л.Н.Толстой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59FD1A4-EEE8-644F-4932-5D1543C34A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610" y="515262"/>
            <a:ext cx="5756223" cy="408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виток: вертикальный 10">
            <a:extLst>
              <a:ext uri="{FF2B5EF4-FFF2-40B4-BE49-F238E27FC236}">
                <a16:creationId xmlns:a16="http://schemas.microsoft.com/office/drawing/2014/main" id="{CB973750-F871-299A-BEEF-65EB3167E155}"/>
              </a:ext>
            </a:extLst>
          </p:cNvPr>
          <p:cNvSpPr/>
          <p:nvPr/>
        </p:nvSpPr>
        <p:spPr>
          <a:xfrm>
            <a:off x="2557408" y="317583"/>
            <a:ext cx="7077184" cy="5129316"/>
          </a:xfrm>
          <a:prstGeom prst="verticalScrol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99349-ACBD-B490-972A-C3A17A1C6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2245" y="817313"/>
            <a:ext cx="5547509" cy="412985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«Ценности – то, что человек ценит в жизни, чему он придает особый положительный жизненный смысл, </a:t>
            </a:r>
            <a:b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т.е. значимость, польза, полезность».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D02FFE-0602-C719-4DBE-4641A69CFC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734" y="689547"/>
            <a:ext cx="2443397" cy="2935391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CC5D0C-8A90-5DD5-3120-7BDC5F2684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5569" y="2882240"/>
            <a:ext cx="2681697" cy="354409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3ED49A-3784-8882-D0B6-E357BB8D5A42}"/>
              </a:ext>
            </a:extLst>
          </p:cNvPr>
          <p:cNvSpPr txBox="1"/>
          <p:nvPr/>
        </p:nvSpPr>
        <p:spPr>
          <a:xfrm>
            <a:off x="404734" y="3812236"/>
            <a:ext cx="26816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/>
              <a:t>Сергей Иванович Ожегов</a:t>
            </a:r>
          </a:p>
        </p:txBody>
      </p:sp>
    </p:spTree>
    <p:extLst>
      <p:ext uri="{BB962C8B-B14F-4D97-AF65-F5344CB8AC3E}">
        <p14:creationId xmlns:p14="http://schemas.microsoft.com/office/powerpoint/2010/main" val="2618080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0EBFB-D47D-2512-1433-5ED48F5B3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5264"/>
            <a:ext cx="10515600" cy="68418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/>
              <a:t>Кластер РОМАШКА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13822-0C7C-CFB2-F242-16E48E8AA497}"/>
              </a:ext>
            </a:extLst>
          </p:cNvPr>
          <p:cNvSpPr txBox="1"/>
          <p:nvPr/>
        </p:nvSpPr>
        <p:spPr>
          <a:xfrm>
            <a:off x="721401" y="701093"/>
            <a:ext cx="10910965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Эта ценность считает всех членов семьи одинаковыми – …</a:t>
            </a:r>
          </a:p>
          <a:p>
            <a:r>
              <a:rPr lang="ru-RU" sz="2400" dirty="0"/>
              <a:t>Ценность, которую окажут близкие люди, когда вам будет тяжело – …</a:t>
            </a:r>
          </a:p>
          <a:p>
            <a:r>
              <a:rPr lang="ru-RU" sz="2400" dirty="0"/>
              <a:t>Преданность друг другу – …</a:t>
            </a:r>
          </a:p>
          <a:p>
            <a:r>
              <a:rPr lang="ru-RU" sz="2400" dirty="0"/>
              <a:t>Чуткое внимательное отношение друг к другу – …</a:t>
            </a:r>
          </a:p>
          <a:p>
            <a:r>
              <a:rPr lang="ru-RU" sz="2400" dirty="0"/>
              <a:t>Чувство признательности за сделанное добро, за оказанную помощь - … </a:t>
            </a:r>
          </a:p>
          <a:p>
            <a:r>
              <a:rPr lang="ru-RU" sz="2400" dirty="0"/>
              <a:t>Одно из важнейших требований нравственности, подразумевающее такое отношение к людям, в котором признаётся достоинство личности к другому. Её можно встретить в Евангелии от Матфея об отношении к родителям - …</a:t>
            </a:r>
          </a:p>
          <a:p>
            <a:r>
              <a:rPr lang="ru-RU" sz="2400" dirty="0"/>
              <a:t>Отношение к кому-либо, обусловленное уверенностью, что на него можно положиться. Это вера в честность, надежность и добросовестность другого человека - ...</a:t>
            </a:r>
          </a:p>
          <a:p>
            <a:r>
              <a:rPr lang="ru-RU" sz="2400" dirty="0"/>
              <a:t>Способность чувствовать другого человека, ощущать себя на его месте; умение сопереживать чужому горю, желание помочь незнакомому человеку, попавшему в беду – …</a:t>
            </a:r>
          </a:p>
          <a:p>
            <a:r>
              <a:rPr lang="ru-RU" sz="2400" dirty="0"/>
              <a:t>Склонность, пристрастие к чему-нибудь. Чувство самоотверженной и глубокой привязанности, сердечного влечения… </a:t>
            </a:r>
          </a:p>
        </p:txBody>
      </p:sp>
    </p:spTree>
    <p:extLst>
      <p:ext uri="{BB962C8B-B14F-4D97-AF65-F5344CB8AC3E}">
        <p14:creationId xmlns:p14="http://schemas.microsoft.com/office/powerpoint/2010/main" val="1093141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19326DE-D1D2-31B8-F176-E1724A0CEC47}"/>
              </a:ext>
            </a:extLst>
          </p:cNvPr>
          <p:cNvSpPr txBox="1"/>
          <p:nvPr/>
        </p:nvSpPr>
        <p:spPr>
          <a:xfrm>
            <a:off x="4452079" y="387775"/>
            <a:ext cx="728521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лат.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traditio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передача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это передающиеся от поколения к поколению и сохраняющиеся в течение длительного времени ценности .  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Семейная традиция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передача КУЛЬТУРЫ (обычаи, порядки, правила поведения) от старшего поколения к младшему.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AC406B-EE09-DC76-7901-3546D15AE2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650" y="4187009"/>
            <a:ext cx="3111238" cy="230391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C457A3-A7E8-03CF-F679-9ADA2D1C5A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989" y="4110708"/>
            <a:ext cx="3985221" cy="245651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4D0C569-BD38-42CF-33B7-8982D176AF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292" y="681881"/>
            <a:ext cx="3952613" cy="263095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7A9B26E-C7BF-5F99-88A4-63F5BF69AE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4511" y="4082543"/>
            <a:ext cx="3372787" cy="240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92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E7FFF-A6B5-623A-952D-3E1F267CD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131" y="329784"/>
            <a:ext cx="10515600" cy="1941065"/>
          </a:xfrm>
        </p:spPr>
        <p:txBody>
          <a:bodyPr>
            <a:noAutofit/>
          </a:bodyPr>
          <a:lstStyle/>
          <a:p>
            <a:pPr algn="ctr"/>
            <a:br>
              <a:rPr lang="ru-RU" sz="3600" b="1" dirty="0"/>
            </a:br>
            <a:r>
              <a:rPr lang="ru-RU" sz="3600" b="1" dirty="0"/>
              <a:t>«Домострой» </a:t>
            </a:r>
            <a:r>
              <a:rPr lang="ru-RU" sz="2800" b="1" dirty="0"/>
              <a:t>— памятник русской литературы XVI века, являющийся сборником правил, советов и наставлений по всем направлениям жизни человека и семьи, включая общественные, семейные, хозяйственные и религиозные вопросы.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64AAFC-B540-C6B7-0AD9-051192455F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5482" y="2738636"/>
            <a:ext cx="4961035" cy="36714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C6B3DB-3585-672D-30F9-2E751B04BE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7280" y="2738635"/>
            <a:ext cx="2773178" cy="3671463"/>
          </a:xfrm>
          <a:prstGeom prst="rect">
            <a:avLst/>
          </a:prstGeom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3FD51586-C051-91F0-7A9E-266C666522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41" y="2592232"/>
            <a:ext cx="2773177" cy="3754070"/>
          </a:xfrm>
        </p:spPr>
      </p:pic>
    </p:spTree>
    <p:extLst>
      <p:ext uri="{BB962C8B-B14F-4D97-AF65-F5344CB8AC3E}">
        <p14:creationId xmlns:p14="http://schemas.microsoft.com/office/powerpoint/2010/main" val="19987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0D298-B82D-7185-785F-A8F672CBF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292" y="214188"/>
            <a:ext cx="6422036" cy="6627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      </a:t>
            </a:r>
            <a:br>
              <a:rPr lang="ru-RU" dirty="0"/>
            </a:br>
            <a:r>
              <a:rPr lang="ru-RU" sz="3600" b="1" dirty="0"/>
              <a:t>Интерактивная игра.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224A1C-B5F8-1683-D071-1D6ED8E85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30891" y="4224971"/>
            <a:ext cx="9451377" cy="223353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- </a:t>
            </a:r>
            <a:r>
              <a:rPr lang="ru-RU" sz="2400" dirty="0"/>
              <a:t>Народная мудрость передает ценные наставления в устном творчестве. Очень ценными являются пословицы. </a:t>
            </a:r>
          </a:p>
          <a:p>
            <a:pPr marL="0" indent="0" algn="just">
              <a:buNone/>
            </a:pPr>
            <a:r>
              <a:rPr lang="ru-RU" sz="2400" b="1" dirty="0"/>
              <a:t>Пословица</a:t>
            </a:r>
            <a:r>
              <a:rPr lang="ru-RU" sz="2400" dirty="0"/>
              <a:t> — это простое традиционное высказывание, выражающее воспринимаемую истину, основанную на здравом смысле или опыте. Они помогают нам научиться размышлять о жизни, принимать решения и нести ответственность за свои поступки.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AE60431-BD6D-8597-58DF-6FC5DB2228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5497" y="945229"/>
            <a:ext cx="4377048" cy="3211482"/>
          </a:xfrm>
          <a:ln w="38100">
            <a:solidFill>
              <a:srgbClr val="002060"/>
            </a:solidFill>
            <a:prstDash val="sysDash"/>
          </a:ln>
        </p:spPr>
      </p:pic>
      <p:sp>
        <p:nvSpPr>
          <p:cNvPr id="7" name="Диагональная полоса 6">
            <a:extLst>
              <a:ext uri="{FF2B5EF4-FFF2-40B4-BE49-F238E27FC236}">
                <a16:creationId xmlns:a16="http://schemas.microsoft.com/office/drawing/2014/main" id="{4C5BF67D-C133-3A8E-9587-A82FB11DD425}"/>
              </a:ext>
            </a:extLst>
          </p:cNvPr>
          <p:cNvSpPr/>
          <p:nvPr/>
        </p:nvSpPr>
        <p:spPr>
          <a:xfrm rot="953172">
            <a:off x="5274439" y="3336602"/>
            <a:ext cx="2011599" cy="822315"/>
          </a:xfrm>
          <a:prstGeom prst="diagStrip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A1E8A8C-CB63-2172-198A-FEC654223780}"/>
              </a:ext>
            </a:extLst>
          </p:cNvPr>
          <p:cNvSpPr/>
          <p:nvPr/>
        </p:nvSpPr>
        <p:spPr>
          <a:xfrm>
            <a:off x="4687549" y="1165690"/>
            <a:ext cx="3132944" cy="2883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8385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607</Words>
  <Application>Microsoft Office PowerPoint</Application>
  <PresentationFormat>Широкоэкранный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Calibri Light</vt:lpstr>
      <vt:lpstr>Times New Roman</vt:lpstr>
      <vt:lpstr>Тема Office</vt:lpstr>
      <vt:lpstr>  Муниципальное казённое образовательное учреждение    «Александроневская средняя школа» Убинского района, Новосибирской области </vt:lpstr>
      <vt:lpstr>Презентация PowerPoint</vt:lpstr>
      <vt:lpstr>Презентация PowerPoint</vt:lpstr>
      <vt:lpstr>Презентация PowerPoint</vt:lpstr>
      <vt:lpstr>«Ценности – то, что человек ценит в жизни, чему он придает особый положительный жизненный смысл,   т.е. значимость, польза, полезность». </vt:lpstr>
      <vt:lpstr>Кластер РОМАШКА</vt:lpstr>
      <vt:lpstr>Презентация PowerPoint</vt:lpstr>
      <vt:lpstr> «Домострой» — памятник русской литературы XVI века, являющийся сборником правил, советов и наставлений по всем направлениям жизни человека и семьи, включая общественные, семейные, хозяйственные и религиозные вопросы. </vt:lpstr>
      <vt:lpstr>        Интерактивная игра.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17</cp:revision>
  <dcterms:created xsi:type="dcterms:W3CDTF">2023-11-09T13:56:52Z</dcterms:created>
  <dcterms:modified xsi:type="dcterms:W3CDTF">2023-11-23T10:56:04Z</dcterms:modified>
</cp:coreProperties>
</file>