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0440988" cy="7561263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61" y="-312"/>
      </p:cViewPr>
      <p:guideLst>
        <p:guide orient="horz" pos="2382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893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6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44631" y="334306"/>
            <a:ext cx="2680941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6370" y="334306"/>
            <a:ext cx="7874245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2"/>
            <a:ext cx="8874840" cy="150175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6370" y="1944575"/>
            <a:ext cx="5276686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47072" y="1944575"/>
            <a:ext cx="527849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2801"/>
            <a:ext cx="9396889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3"/>
            <a:ext cx="4613250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49" y="2397901"/>
            <a:ext cx="4613250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77" y="1692533"/>
            <a:ext cx="4615062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03877" y="2397901"/>
            <a:ext cx="4615062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1050"/>
            <a:ext cx="3435013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2136" y="301051"/>
            <a:ext cx="5836802" cy="6453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0" y="1582265"/>
            <a:ext cx="343501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7" y="5292884"/>
            <a:ext cx="6264593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7" y="675613"/>
            <a:ext cx="6264593" cy="4536758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7" y="5917739"/>
            <a:ext cx="6264593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2801"/>
            <a:ext cx="9396889" cy="1260211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0" y="1764295"/>
            <a:ext cx="9396889" cy="4990084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20FD9-688A-442A-B8C2-78B0CDB22238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8" y="7008171"/>
            <a:ext cx="3306313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8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B81A7-60BA-4355-820B-F4868D4F6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1404" y="137293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Аутизм – реальность и мифы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Диагностика и лечение задержки развития у детей: аутизма, ДЦП, энуреза,  умственной отсталости,наследственных заболеваний нервной системыНеврология  КЛиника НЕЙРО+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7359"/>
            <a:ext cx="3077354" cy="15938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8396" y="2423309"/>
            <a:ext cx="335758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проявляется аутизм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детей?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Чаще всего отмечают симптомы, когда ребенок:</a:t>
            </a:r>
          </a:p>
          <a:p>
            <a:pPr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откликается на свое имя;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любит тесный контакт;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предпочитает проводить время в одиночестве;</a:t>
            </a:r>
          </a:p>
          <a:p>
            <a:pPr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Сторонится сверстников  и других людей;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долго не говорит или совсем не разговаривает;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избегает смотреть в глаза;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течении долгого времени повторяет одни и те же движения.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далеко не все признаки которые диагностируют у заболевших аутизмом, а скорее общие факторы поведения малыша, заставляющие родителей насторожиться.</a:t>
            </a:r>
          </a:p>
          <a:p>
            <a:pPr>
              <a:buFont typeface="Arial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7420" y="708797"/>
            <a:ext cx="32861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 мифов об аутизме,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которые не стоит верить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1: Люди с аутизмом абсолютно неэмоциональные.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Миф2: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Аутисты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предпочитают оставаться в изоляции.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3: Они склонны к насилию.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4: Все люди с расстройствами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аутического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спектра одаренные.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5: Они не способны понять простые вещи.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6: Вакцины вызывают аутизм.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7: Дети с аутизмом не поддаются воспитанию.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8 : Если вы знаете одного человека с аутизмом, вы знаете всех.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9: Люди с аутизмом эгоистичны и безразличны.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Миф 10: Грядет эпидемия аутизма.</a:t>
            </a:r>
          </a:p>
        </p:txBody>
      </p:sp>
      <p:sp>
        <p:nvSpPr>
          <p:cNvPr id="1030" name="AutoShape 6" descr="2 апреля - Всемирный день распространения информации о проблеме аутизма. |  Министерство здравоохранения Чувашской Республики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2 апреля - Всемирный день распространения информации о проблеме аутизма. |  Министерство здравоохранения Чувашской Республики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2 апреля - Всемирный день распространения информации о проблеме аутизма. |  Министерство здравоохранения Чувашской Республики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2 апреля - Всемирный день распространения информации о проблеме аутизма. |  Министерство здравоохранения Чувашской Республики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2 апреля - Всемирный день распространения информации о проблеме аутизма. |  Министерство здравоохранения Чувашской Республ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8858" y="5656084"/>
            <a:ext cx="3071834" cy="1767885"/>
          </a:xfrm>
          <a:prstGeom prst="rect">
            <a:avLst/>
          </a:prstGeom>
          <a:noFill/>
        </p:spPr>
      </p:pic>
      <p:pic>
        <p:nvPicPr>
          <p:cNvPr id="1040" name="Picture 16" descr="Маленький мальчик кричит с поднятыми руками | Бесплатно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6510" y="494483"/>
            <a:ext cx="2472625" cy="135732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792130" y="1851805"/>
            <a:ext cx="38576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общаться с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аутистами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Советы взрослого человека с аутизмом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1. Пожалуйста, не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забывайте,что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трудности    с коммуникацией типичны  для аутизма.     Нам трудно воспринимать социальные сигналы или язык тела.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2. Мы понимаем слова буквально и нам сложно читать между строк. В результате,     мы можем задавать кучу вопросов, чтобы прояснить , что вы имели ввиду.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3. Пожалуйста, не надо обижаться на наш стиль общения, мы склонны к прямолинейности и  откровенности.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4. Пожалуйста, не ожидайте  от нас взгляда в глаза, это вызывает у нас дискомфорт.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5.Пожалуйста, не надо говорить с нами снисходительно. Общайтесь с нами, как с равными.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6. Пожалуйста, не говорите очень громко и     не кричите. Это вызывает выброс адреналина. Мне это не нравится.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7. Пожалуйста, не надо трогать нас без предупреждения. Это нас пугает.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396" y="0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Аутизм-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врожденное неизлечимое</a:t>
            </a:r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заболевание, характеризующееся </a:t>
            </a:r>
          </a:p>
          <a:p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нарушением психического развития, </a:t>
            </a:r>
          </a:p>
          <a:p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приводящим к  ослаблению или потере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контактов с окружающим миром,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глубокому погружению  в мир</a:t>
            </a:r>
          </a:p>
          <a:p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собственных переживаний, отсутствию желания общения с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людьми.</a:t>
            </a:r>
            <a:endParaRPr lang="ru-RU" sz="1600" dirty="0"/>
          </a:p>
        </p:txBody>
      </p:sp>
      <p:pic>
        <p:nvPicPr>
          <p:cNvPr id="2050" name="Picture 2" descr="Как понять, есть ли у вашего ребенка аутизм: шесть подсказок родителям —  Российская газ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272" y="2494747"/>
            <a:ext cx="2928957" cy="1785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9834" y="4352135"/>
            <a:ext cx="335758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Причины аутизма:</a:t>
            </a:r>
          </a:p>
          <a:p>
            <a:pPr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генетическая предрасположенность;</a:t>
            </a:r>
          </a:p>
          <a:p>
            <a:pPr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повреждения центральной нервной системы , такие как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нцефалит;</a:t>
            </a:r>
          </a:p>
          <a:p>
            <a:pPr>
              <a:buFont typeface="Arial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поражения вирусом краснухи беременных;</a:t>
            </a:r>
          </a:p>
          <a:p>
            <a:pPr>
              <a:buFont typeface="Arial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хромосомные аномалии</a:t>
            </a:r>
          </a:p>
          <a:p>
            <a:pPr>
              <a:buFont typeface="Arial" charset="0"/>
              <a:buChar char="•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5982" y="1923243"/>
            <a:ext cx="3500462" cy="5642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«Зажги синим»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Начиная с 2007 года,2 апреля- отмечается как Всемирный день распространения информации о проблеме аутизма, установленный Генеральной Ассамблеей ООН. В этот день по всему миру в поддержку людей с этим расстройством проводится акция «Зажги синим»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Light It Up Blue)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улицы, площади, витрины магазинов, залы музеев освещаются или декорируются синим цветом , который считается международным символом аутизма.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«Зажги синим» – это масштабная акция,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флешмоб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в котором может принять участие каждый: надеть синюю одежду, подсветить синей гирляндой окна, выпустить синие шары  и рассказать об акции в соц.сетях  с тегом 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зажгисиним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2апреля</a:t>
            </a:r>
          </a:p>
        </p:txBody>
      </p:sp>
      <p:pic>
        <p:nvPicPr>
          <p:cNvPr id="2051" name="Picture 3" descr="C:\Users\User\Desktop\аутизм зпажги синим\02_aprel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734" y="280169"/>
            <a:ext cx="2896391" cy="1714512"/>
          </a:xfrm>
          <a:prstGeom prst="rect">
            <a:avLst/>
          </a:prstGeom>
          <a:noFill/>
        </p:spPr>
      </p:pic>
      <p:pic>
        <p:nvPicPr>
          <p:cNvPr id="9" name="Picture 2" descr="C:\Users\User\Desktop\аутизм зпажги синим\buklet_1_storona.jpg"/>
          <p:cNvPicPr>
            <a:picLocks noChangeAspect="1" noChangeArrowheads="1"/>
          </p:cNvPicPr>
          <p:nvPr/>
        </p:nvPicPr>
        <p:blipFill>
          <a:blip r:embed="rId4"/>
          <a:srcRect l="67105" t="15321" b="7698"/>
          <a:stretch>
            <a:fillRect/>
          </a:stretch>
        </p:blipFill>
        <p:spPr bwMode="auto">
          <a:xfrm>
            <a:off x="7006444" y="1280301"/>
            <a:ext cx="3434544" cy="628096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649254" y="0"/>
            <a:ext cx="37917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учреждение «Детский сад № 49 «Ручеёк»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г.Городец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537</Words>
  <Application>Microsoft Office PowerPoint</Application>
  <PresentationFormat>Произвольный</PresentationFormat>
  <Paragraphs>49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2022-03-30T10:33:35Z</dcterms:created>
  <dcterms:modified xsi:type="dcterms:W3CDTF">2023-02-03T11:39:34Z</dcterms:modified>
</cp:coreProperties>
</file>