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4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58" r:id="rId5"/>
    <p:sldId id="260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4D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5653940-6805-4536-A9DB-DEF4CE8324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8660052-AA91-4F20-9816-6E5B36ADB3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940-6805-4536-A9DB-DEF4CE8324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0052-AA91-4F20-9816-6E5B36ADB3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940-6805-4536-A9DB-DEF4CE8324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0052-AA91-4F20-9816-6E5B36ADB3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5653940-6805-4536-A9DB-DEF4CE8324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660052-AA91-4F20-9816-6E5B36ADB3B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5653940-6805-4536-A9DB-DEF4CE8324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8660052-AA91-4F20-9816-6E5B36ADB3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940-6805-4536-A9DB-DEF4CE8324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0052-AA91-4F20-9816-6E5B36ADB3B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940-6805-4536-A9DB-DEF4CE8324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0052-AA91-4F20-9816-6E5B36ADB3B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5653940-6805-4536-A9DB-DEF4CE8324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660052-AA91-4F20-9816-6E5B36ADB3B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3940-6805-4536-A9DB-DEF4CE8324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0052-AA91-4F20-9816-6E5B36ADB3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5653940-6805-4536-A9DB-DEF4CE8324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660052-AA91-4F20-9816-6E5B36ADB3B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5653940-6805-4536-A9DB-DEF4CE8324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660052-AA91-4F20-9816-6E5B36ADB3B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5653940-6805-4536-A9DB-DEF4CE8324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8660052-AA91-4F20-9816-6E5B36ADB3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908720"/>
            <a:ext cx="7560840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0" i="1" dirty="0" smtClean="0">
                <a:solidFill>
                  <a:srgbClr val="C74D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b="0" i="1" dirty="0" smtClean="0">
                <a:solidFill>
                  <a:srgbClr val="C74D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Чистота-залог здоровья!»</a:t>
            </a:r>
            <a:r>
              <a:rPr lang="ru-RU" sz="4800" b="0" i="1" dirty="0">
                <a:solidFill>
                  <a:srgbClr val="C74D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0" i="1" dirty="0">
                <a:solidFill>
                  <a:srgbClr val="C74D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0" i="1" dirty="0" smtClean="0">
                <a:solidFill>
                  <a:srgbClr val="C74D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0" i="1" dirty="0" smtClean="0">
                <a:solidFill>
                  <a:srgbClr val="C74D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0" dirty="0" smtClean="0">
                <a:solidFill>
                  <a:srgbClr val="C74D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</a:t>
            </a:r>
            <a:r>
              <a:rPr lang="ru-RU" sz="4400" b="0" dirty="0">
                <a:solidFill>
                  <a:srgbClr val="C74D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4400" b="0" dirty="0" smtClean="0">
                <a:solidFill>
                  <a:srgbClr val="C74D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 младшего и среднего возраста</a:t>
            </a:r>
            <a:endParaRPr lang="ru-RU" sz="4400" b="0" dirty="0">
              <a:solidFill>
                <a:srgbClr val="C74D7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933056"/>
            <a:ext cx="6688832" cy="2736304"/>
          </a:xfrm>
        </p:spPr>
        <p:txBody>
          <a:bodyPr>
            <a:norm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</a:t>
            </a:r>
            <a:r>
              <a:rPr lang="ru-RU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инструктор-методист по плаванию</a:t>
            </a:r>
          </a:p>
          <a:p>
            <a:pPr algn="r"/>
            <a:r>
              <a:rPr lang="ru-RU" sz="1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ГБДОУ№35 </a:t>
            </a:r>
            <a:r>
              <a:rPr lang="ru-RU" sz="1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Фрунзенского района </a:t>
            </a:r>
          </a:p>
          <a:p>
            <a:pPr algn="r"/>
            <a:r>
              <a:rPr lang="ru-RU" sz="1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     </a:t>
            </a:r>
            <a:endParaRPr lang="ru-RU" sz="14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4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Белашова</a:t>
            </a:r>
            <a:r>
              <a:rPr lang="ru-RU" sz="1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М.А</a:t>
            </a:r>
            <a:endParaRPr lang="ru-RU" sz="14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604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339752" y="1246937"/>
            <a:ext cx="4176464" cy="1894031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утрам и вечерам 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Чистит - чистит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зубки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нам, 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днем отдыхает, 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стаканчике скучает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268" y="3526726"/>
            <a:ext cx="2333698" cy="14863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68" y="3501008"/>
            <a:ext cx="1077758" cy="18582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20" y="3356992"/>
            <a:ext cx="2016224" cy="14579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98856" y="521573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Ой-ой-ой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89839" y="5730730"/>
            <a:ext cx="110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Ой-ой-ой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13520" y="5174546"/>
            <a:ext cx="2113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Ура! Чистим зубки!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66558" y="116632"/>
            <a:ext cx="2699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endParaRPr lang="ru-RU" sz="5400" b="1" cap="none" spc="0" dirty="0">
              <a:ln/>
              <a:solidFill>
                <a:schemeClr val="accent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415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2" grpId="0"/>
      <p:bldP spid="13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052736"/>
            <a:ext cx="42539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7031" y="1716711"/>
            <a:ext cx="402697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 него смотрюсь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Передним кружусь, верчусь.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 косы заплетаю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костюмчик поправляю.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488" y="1571183"/>
            <a:ext cx="3522920" cy="297113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77626" y="188640"/>
            <a:ext cx="2687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</a:p>
        </p:txBody>
      </p:sp>
    </p:spTree>
    <p:extLst>
      <p:ext uri="{BB962C8B-B14F-4D97-AF65-F5344CB8AC3E}">
        <p14:creationId xmlns:p14="http://schemas.microsoft.com/office/powerpoint/2010/main" val="4181775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76" y="3026178"/>
            <a:ext cx="2167232" cy="22322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011" y="2929721"/>
            <a:ext cx="2270429" cy="21796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144" y="2972604"/>
            <a:ext cx="2141883" cy="21464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3568" y="5589240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Ой-ой-ой!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39486" y="5450740"/>
            <a:ext cx="2013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Ой-ой-ой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Пойдем поиграем!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1971" y="5276473"/>
            <a:ext cx="2436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Ура! Давай мыть руки!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29396" y="1268760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Похоже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пряник и разного цвета,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Собрало в себе запах трав всего света.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охотно им моют ладошки,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любят его лишь собаки и кошки.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90456" y="116632"/>
            <a:ext cx="2699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endParaRPr lang="ru-RU" sz="5400" b="1" cap="none" spc="0" dirty="0">
              <a:ln/>
              <a:solidFill>
                <a:schemeClr val="accent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564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85192" y="2060848"/>
            <a:ext cx="461885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Мягкое, пушистое</a:t>
            </a:r>
            <a:b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Беленькое, чистое.</a:t>
            </a:r>
            <a:b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душ его возьму с собой</a:t>
            </a:r>
            <a:b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 чистый и сухой.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628800"/>
            <a:ext cx="3600400" cy="392443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03848" y="188640"/>
            <a:ext cx="2687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6045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28936" y="1197999"/>
            <a:ext cx="8230143" cy="19029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она по волосам,</a:t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 тут и ходит там,</a:t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проходит, не спеша</a:t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причёска, хороша!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12" y="3284984"/>
            <a:ext cx="2558059" cy="19185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208812"/>
            <a:ext cx="2520280" cy="18304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076101"/>
            <a:ext cx="2355828" cy="19631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7252" y="550547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Правильно, молодцы!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5563569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Подумайте еще!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71184" y="5968815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 правильно!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70564" y="116632"/>
            <a:ext cx="2699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endParaRPr lang="ru-RU" sz="5400" b="1" cap="none" spc="0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063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80053" y="2436224"/>
            <a:ext cx="4320480" cy="27310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Дождик тёплый и густой, </a:t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дождик не простой. </a:t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без туч, без облаков </a:t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Целый день идти готов.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188640"/>
            <a:ext cx="34563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909761"/>
            <a:ext cx="2847975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636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27239" y="1124744"/>
            <a:ext cx="8229600" cy="2950737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Там, где губка не осилит, </a:t>
            </a:r>
          </a:p>
          <a:p>
            <a:pPr marL="0" indent="0" algn="ctr" fontAlgn="base">
              <a:buNone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домоет, не </a:t>
            </a:r>
            <a:r>
              <a:rPr lang="ru-RU" sz="2000" b="1" i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домылит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</a:p>
          <a:p>
            <a:pPr marL="0" indent="0" algn="ctr" fontAlgn="base">
              <a:buNone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себя я труд беру: </a:t>
            </a:r>
          </a:p>
          <a:p>
            <a:pPr marL="0" indent="0" algn="ctr" fontAlgn="base">
              <a:buNone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Пятки, локти с мылом тру, </a:t>
            </a:r>
          </a:p>
          <a:p>
            <a:pPr marL="0" indent="0" algn="ctr" fontAlgn="base">
              <a:buNone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коленки оттираю, </a:t>
            </a:r>
          </a:p>
          <a:p>
            <a:pPr marL="0" indent="0" algn="ctr" fontAlgn="base">
              <a:buNone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забываю.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344034"/>
            <a:ext cx="2232248" cy="18809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18" y="3284984"/>
            <a:ext cx="2088233" cy="20882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194" y="3344034"/>
            <a:ext cx="2263885" cy="22638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0571" y="5686000"/>
            <a:ext cx="19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Ой-ой-ой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1281" y="580109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Ай-ай-ай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8949" y="548593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Ура! Пойдем мыться!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92150" y="28192"/>
            <a:ext cx="2699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endParaRPr lang="ru-RU" sz="5400" b="1" cap="none" spc="0" dirty="0">
              <a:ln/>
              <a:solidFill>
                <a:schemeClr val="accent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989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2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2" grpId="0"/>
      <p:bldP spid="13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87624" y="2276872"/>
            <a:ext cx="7467600" cy="4873752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080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215</TotalTime>
  <Words>122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«Чистота-залог здоровья!»  Загадки для детей младшего и среднего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«Чистота-залог здоровья!» Загадки для детей младшего и среднего возраста</dc:title>
  <dc:creator>Мария Белашова</dc:creator>
  <cp:lastModifiedBy>Мария Белашова</cp:lastModifiedBy>
  <cp:revision>24</cp:revision>
  <dcterms:created xsi:type="dcterms:W3CDTF">2016-11-13T18:24:38Z</dcterms:created>
  <dcterms:modified xsi:type="dcterms:W3CDTF">2016-11-22T15:06:30Z</dcterms:modified>
</cp:coreProperties>
</file>