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5" r:id="rId2"/>
    <p:sldId id="257" r:id="rId3"/>
    <p:sldId id="258" r:id="rId4"/>
    <p:sldId id="256" r:id="rId5"/>
    <p:sldId id="259" r:id="rId6"/>
    <p:sldId id="272" r:id="rId7"/>
    <p:sldId id="260" r:id="rId8"/>
    <p:sldId id="261" r:id="rId9"/>
    <p:sldId id="262" r:id="rId10"/>
    <p:sldId id="274" r:id="rId11"/>
    <p:sldId id="263" r:id="rId12"/>
    <p:sldId id="264" r:id="rId13"/>
    <p:sldId id="265" r:id="rId14"/>
    <p:sldId id="266" r:id="rId15"/>
    <p:sldId id="267" r:id="rId16"/>
    <p:sldId id="268" r:id="rId17"/>
    <p:sldId id="269" r:id="rId18"/>
    <p:sldId id="270" r:id="rId19"/>
    <p:sldId id="271" r:id="rId20"/>
    <p:sldId id="276" r:id="rId21"/>
  </p:sldIdLst>
  <p:sldSz cx="12192000" cy="6858000"/>
  <p:notesSz cx="6669088"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65" autoAdjust="0"/>
    <p:restoredTop sz="94660"/>
  </p:normalViewPr>
  <p:slideViewPr>
    <p:cSldViewPr snapToGrid="0">
      <p:cViewPr varScale="1">
        <p:scale>
          <a:sx n="86" d="100"/>
          <a:sy n="86" d="100"/>
        </p:scale>
        <p:origin x="-732"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219456" y="146304"/>
            <a:ext cx="11753088"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618979" y="381001"/>
            <a:ext cx="109728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844800" y="2819400"/>
            <a:ext cx="8746979"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7416800" y="6509004"/>
            <a:ext cx="4003040" cy="274320"/>
          </a:xfrm>
        </p:spPr>
        <p:txBody>
          <a:bodyPr vert="horz" rtlCol="0"/>
          <a:lstStyle>
            <a:extLst/>
          </a:lstStyle>
          <a:p>
            <a:fld id="{6E54EAA8-4E1E-4A25-A7FE-6C66A78C6B41}" type="datetimeFigureOut">
              <a:rPr lang="ru-RU" smtClean="0"/>
              <a:pPr/>
              <a:t>24.11.2023</a:t>
            </a:fld>
            <a:endParaRPr lang="ru-RU"/>
          </a:p>
        </p:txBody>
      </p:sp>
      <p:sp>
        <p:nvSpPr>
          <p:cNvPr id="11" name="Номер слайда 10"/>
          <p:cNvSpPr>
            <a:spLocks noGrp="1"/>
          </p:cNvSpPr>
          <p:nvPr>
            <p:ph type="sldNum" sz="quarter" idx="11"/>
          </p:nvPr>
        </p:nvSpPr>
        <p:spPr>
          <a:xfrm>
            <a:off x="11518603" y="6509004"/>
            <a:ext cx="619051" cy="274320"/>
          </a:xfrm>
        </p:spPr>
        <p:txBody>
          <a:bodyPr vert="horz" rtlCol="0"/>
          <a:lstStyle>
            <a:lvl1pPr>
              <a:defRPr>
                <a:solidFill>
                  <a:schemeClr val="tx2">
                    <a:shade val="90000"/>
                  </a:schemeClr>
                </a:solidFill>
              </a:defRPr>
            </a:lvl1pPr>
            <a:extLst/>
          </a:lstStyle>
          <a:p>
            <a:fld id="{6FB96277-1335-4E18-825C-E6730CBE1E84}" type="slidenum">
              <a:rPr lang="ru-RU" smtClean="0"/>
              <a:pPr/>
              <a:t>‹#›</a:t>
            </a:fld>
            <a:endParaRPr lang="ru-RU"/>
          </a:p>
        </p:txBody>
      </p:sp>
      <p:sp>
        <p:nvSpPr>
          <p:cNvPr id="12" name="Нижний колонтитул 11"/>
          <p:cNvSpPr>
            <a:spLocks noGrp="1"/>
          </p:cNvSpPr>
          <p:nvPr>
            <p:ph type="ftr" sz="quarter" idx="12"/>
          </p:nvPr>
        </p:nvSpPr>
        <p:spPr>
          <a:xfrm>
            <a:off x="2133600" y="6509004"/>
            <a:ext cx="5209952"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FB96277-1335-4E18-825C-E6730CBE1E8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FB96277-1335-4E18-825C-E6730CBE1E8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FB96277-1335-4E18-825C-E6730CBE1E8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333504" y="3267456"/>
            <a:ext cx="98755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963168" y="498230"/>
            <a:ext cx="103632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963084" y="3287713"/>
            <a:ext cx="103632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7416800" y="6513670"/>
            <a:ext cx="4003040" cy="274320"/>
          </a:xfrm>
        </p:spPr>
        <p:txBody>
          <a:bodyPr vert="horz" rtlCol="0"/>
          <a:lstStyle>
            <a:extLst/>
          </a:lstStyle>
          <a:p>
            <a:fld id="{6E54EAA8-4E1E-4A25-A7FE-6C66A78C6B41}" type="datetimeFigureOut">
              <a:rPr lang="ru-RU" smtClean="0"/>
              <a:pPr/>
              <a:t>24.11.2023</a:t>
            </a:fld>
            <a:endParaRPr lang="ru-RU"/>
          </a:p>
        </p:txBody>
      </p:sp>
      <p:sp>
        <p:nvSpPr>
          <p:cNvPr id="9" name="Номер слайда 8"/>
          <p:cNvSpPr>
            <a:spLocks noGrp="1"/>
          </p:cNvSpPr>
          <p:nvPr>
            <p:ph type="sldNum" sz="quarter" idx="11"/>
          </p:nvPr>
        </p:nvSpPr>
        <p:spPr>
          <a:xfrm>
            <a:off x="11518603" y="6513670"/>
            <a:ext cx="619051" cy="274320"/>
          </a:xfrm>
        </p:spPr>
        <p:txBody>
          <a:bodyPr vert="horz" rtlCol="0"/>
          <a:lstStyle>
            <a:lvl1pPr>
              <a:defRPr>
                <a:solidFill>
                  <a:schemeClr val="tx2">
                    <a:shade val="90000"/>
                  </a:schemeClr>
                </a:solidFill>
              </a:defRPr>
            </a:lvl1pPr>
            <a:extLst/>
          </a:lstStyle>
          <a:p>
            <a:fld id="{6FB96277-1335-4E18-825C-E6730CBE1E84}" type="slidenum">
              <a:rPr lang="ru-RU" smtClean="0"/>
              <a:pPr/>
              <a:t>‹#›</a:t>
            </a:fld>
            <a:endParaRPr lang="ru-RU"/>
          </a:p>
        </p:txBody>
      </p:sp>
      <p:sp>
        <p:nvSpPr>
          <p:cNvPr id="10" name="Нижний колонтитул 9"/>
          <p:cNvSpPr>
            <a:spLocks noGrp="1"/>
          </p:cNvSpPr>
          <p:nvPr>
            <p:ph type="ftr" sz="quarter" idx="12"/>
          </p:nvPr>
        </p:nvSpPr>
        <p:spPr>
          <a:xfrm>
            <a:off x="2133600" y="6513670"/>
            <a:ext cx="5209952"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609600" y="1645920"/>
            <a:ext cx="53848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6197600" y="1645920"/>
            <a:ext cx="53848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11521440" y="6514568"/>
            <a:ext cx="619051" cy="274320"/>
          </a:xfrm>
        </p:spPr>
        <p:txBody>
          <a:bodyPr/>
          <a:lstStyle>
            <a:extLst/>
          </a:lstStyle>
          <a:p>
            <a:fld id="{6FB96277-1335-4E18-825C-E6730CBE1E84}" type="slidenum">
              <a:rPr lang="ru-RU" smtClean="0"/>
              <a:pPr/>
              <a:t>‹#›</a:t>
            </a:fld>
            <a:endParaRPr lang="ru-RU"/>
          </a:p>
        </p:txBody>
      </p:sp>
      <p:sp>
        <p:nvSpPr>
          <p:cNvPr id="10" name="Прямоугольник 9"/>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822325" y="216521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6400800" y="216521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609600" y="251948"/>
            <a:ext cx="109728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1535113"/>
            <a:ext cx="5386917"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193368" y="1535113"/>
            <a:ext cx="5389033"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2362201"/>
            <a:ext cx="5386917"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193368" y="2362201"/>
            <a:ext cx="5389033"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11521440" y="6514568"/>
            <a:ext cx="619051" cy="274320"/>
          </a:xfrm>
        </p:spPr>
        <p:txBody>
          <a:bodyPr/>
          <a:lstStyle>
            <a:extLst/>
          </a:lstStyle>
          <a:p>
            <a:fld id="{6FB96277-1335-4E18-825C-E6730CBE1E8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53218"/>
            <a:ext cx="109728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FB96277-1335-4E18-825C-E6730CBE1E84}" type="slidenum">
              <a:rPr lang="ru-RU" smtClean="0"/>
              <a:pPr/>
              <a:t>‹#›</a:t>
            </a:fld>
            <a:endParaRPr lang="ru-RU"/>
          </a:p>
        </p:txBody>
      </p:sp>
      <p:sp>
        <p:nvSpPr>
          <p:cNvPr id="7" name="Прямоугольник 6"/>
          <p:cNvSpPr/>
          <p:nvPr/>
        </p:nvSpPr>
        <p:spPr>
          <a:xfrm>
            <a:off x="784523" y="1424588"/>
            <a:ext cx="10668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6E54EAA8-4E1E-4A25-A7FE-6C66A78C6B41}" type="datetimeFigureOut">
              <a:rPr lang="ru-RU" smtClean="0"/>
              <a:pPr/>
              <a:t>24.11.2023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FB96277-1335-4E18-825C-E6730CBE1E8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6743403" y="1057656"/>
            <a:ext cx="499872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6617515" y="304800"/>
            <a:ext cx="524256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617515" y="1107560"/>
            <a:ext cx="524256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04800" y="2209800"/>
            <a:ext cx="11555275"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7416800" y="6513670"/>
            <a:ext cx="4003040" cy="274320"/>
          </a:xfrm>
        </p:spPr>
        <p:txBody>
          <a:bodyPr vert="horz" rtlCol="0"/>
          <a:lstStyle>
            <a:extLst/>
          </a:lstStyle>
          <a:p>
            <a:fld id="{6E54EAA8-4E1E-4A25-A7FE-6C66A78C6B41}" type="datetimeFigureOut">
              <a:rPr lang="ru-RU" smtClean="0"/>
              <a:pPr/>
              <a:t>24.11.2023</a:t>
            </a:fld>
            <a:endParaRPr lang="ru-RU"/>
          </a:p>
        </p:txBody>
      </p:sp>
      <p:sp>
        <p:nvSpPr>
          <p:cNvPr id="10" name="Номер слайда 9"/>
          <p:cNvSpPr>
            <a:spLocks noGrp="1"/>
          </p:cNvSpPr>
          <p:nvPr>
            <p:ph type="sldNum" sz="quarter" idx="11"/>
          </p:nvPr>
        </p:nvSpPr>
        <p:spPr>
          <a:xfrm>
            <a:off x="11518603" y="6513670"/>
            <a:ext cx="619051" cy="274320"/>
          </a:xfrm>
        </p:spPr>
        <p:txBody>
          <a:bodyPr vert="horz" rtlCol="0"/>
          <a:lstStyle>
            <a:lvl1pPr>
              <a:defRPr>
                <a:solidFill>
                  <a:schemeClr val="tx2">
                    <a:shade val="90000"/>
                  </a:schemeClr>
                </a:solidFill>
              </a:defRPr>
            </a:lvl1pPr>
            <a:extLst/>
          </a:lstStyle>
          <a:p>
            <a:fld id="{6FB96277-1335-4E18-825C-E6730CBE1E84}" type="slidenum">
              <a:rPr lang="ru-RU" smtClean="0"/>
              <a:pPr/>
              <a:t>‹#›</a:t>
            </a:fld>
            <a:endParaRPr lang="ru-RU"/>
          </a:p>
        </p:txBody>
      </p:sp>
      <p:sp>
        <p:nvSpPr>
          <p:cNvPr id="11" name="Нижний колонтитул 10"/>
          <p:cNvSpPr>
            <a:spLocks noGrp="1"/>
          </p:cNvSpPr>
          <p:nvPr>
            <p:ph type="ftr" sz="quarter" idx="12"/>
          </p:nvPr>
        </p:nvSpPr>
        <p:spPr>
          <a:xfrm>
            <a:off x="2133600" y="6513670"/>
            <a:ext cx="5209952"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53924" y="4724400"/>
            <a:ext cx="73152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4053924" y="5388937"/>
            <a:ext cx="73152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406400" y="249864"/>
            <a:ext cx="113792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7416800" y="6509004"/>
            <a:ext cx="4003040" cy="274320"/>
          </a:xfrm>
        </p:spPr>
        <p:txBody>
          <a:bodyPr vert="horz" rtlCol="0"/>
          <a:lstStyle>
            <a:extLst/>
          </a:lstStyle>
          <a:p>
            <a:fld id="{6E54EAA8-4E1E-4A25-A7FE-6C66A78C6B41}" type="datetimeFigureOut">
              <a:rPr lang="ru-RU" smtClean="0"/>
              <a:pPr/>
              <a:t>24.11.2023</a:t>
            </a:fld>
            <a:endParaRPr lang="ru-RU"/>
          </a:p>
        </p:txBody>
      </p:sp>
      <p:sp>
        <p:nvSpPr>
          <p:cNvPr id="9" name="Номер слайда 8"/>
          <p:cNvSpPr>
            <a:spLocks noGrp="1"/>
          </p:cNvSpPr>
          <p:nvPr>
            <p:ph type="sldNum" sz="quarter" idx="11"/>
          </p:nvPr>
        </p:nvSpPr>
        <p:spPr>
          <a:xfrm>
            <a:off x="11518603" y="6509004"/>
            <a:ext cx="619051" cy="274320"/>
          </a:xfrm>
        </p:spPr>
        <p:txBody>
          <a:bodyPr vert="horz" rtlCol="0"/>
          <a:lstStyle>
            <a:lvl1pPr>
              <a:defRPr>
                <a:solidFill>
                  <a:schemeClr val="tx2">
                    <a:shade val="90000"/>
                  </a:schemeClr>
                </a:solidFill>
              </a:defRPr>
            </a:lvl1pPr>
            <a:extLst/>
          </a:lstStyle>
          <a:p>
            <a:fld id="{6FB96277-1335-4E18-825C-E6730CBE1E84}" type="slidenum">
              <a:rPr lang="ru-RU" smtClean="0"/>
              <a:pPr/>
              <a:t>‹#›</a:t>
            </a:fld>
            <a:endParaRPr lang="ru-RU"/>
          </a:p>
        </p:txBody>
      </p:sp>
      <p:sp>
        <p:nvSpPr>
          <p:cNvPr id="10" name="Нижний колонтитул 9"/>
          <p:cNvSpPr>
            <a:spLocks noGrp="1"/>
          </p:cNvSpPr>
          <p:nvPr>
            <p:ph type="ftr" sz="quarter" idx="12"/>
          </p:nvPr>
        </p:nvSpPr>
        <p:spPr>
          <a:xfrm>
            <a:off x="2133600" y="6509004"/>
            <a:ext cx="5209952"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219456" y="147085"/>
            <a:ext cx="11747795"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727200" y="6400800"/>
            <a:ext cx="5616352"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7416800" y="6400800"/>
            <a:ext cx="400304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6E54EAA8-4E1E-4A25-A7FE-6C66A78C6B41}" type="datetimeFigureOut">
              <a:rPr lang="ru-RU" smtClean="0"/>
              <a:pPr/>
              <a:t>24.11.2023</a:t>
            </a:fld>
            <a:endParaRPr lang="ru-RU"/>
          </a:p>
        </p:txBody>
      </p:sp>
      <p:sp>
        <p:nvSpPr>
          <p:cNvPr id="23" name="Номер слайда 22"/>
          <p:cNvSpPr>
            <a:spLocks noGrp="1"/>
          </p:cNvSpPr>
          <p:nvPr>
            <p:ph type="sldNum" sz="quarter" idx="4"/>
          </p:nvPr>
        </p:nvSpPr>
        <p:spPr>
          <a:xfrm>
            <a:off x="11518603" y="6514568"/>
            <a:ext cx="619051"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FB96277-1335-4E18-825C-E6730CBE1E84}" type="slidenum">
              <a:rPr lang="ru-RU" smtClean="0"/>
              <a:pPr/>
              <a:t>‹#›</a:t>
            </a:fld>
            <a:endParaRPr lang="ru-RU"/>
          </a:p>
        </p:txBody>
      </p:sp>
      <p:sp>
        <p:nvSpPr>
          <p:cNvPr id="22" name="Заголовок 21"/>
          <p:cNvSpPr>
            <a:spLocks noGrp="1"/>
          </p:cNvSpPr>
          <p:nvPr>
            <p:ph type="title"/>
          </p:nvPr>
        </p:nvSpPr>
        <p:spPr>
          <a:xfrm>
            <a:off x="609600" y="253536"/>
            <a:ext cx="109728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609600" y="1646237"/>
            <a:ext cx="109728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ibalych.ru/wp-content/uploads/2014/02/3022.jpg" TargetMode="External"/><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orldoftanks.ru/dcont/fb/image/karta_smolenskoy_operatsii.jpg"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3000"/>
                <a:satMod val="150000"/>
                <a:shade val="98000"/>
                <a:lumMod val="102000"/>
              </a:schemeClr>
            </a:gs>
            <a:gs pos="50000">
              <a:schemeClr val="bg2">
                <a:tint val="98000"/>
                <a:satMod val="130000"/>
                <a:shade val="90000"/>
                <a:lumMod val="103000"/>
              </a:schemeClr>
            </a:gs>
            <a:gs pos="100000">
              <a:schemeClr val="bg2">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0505" y="226257"/>
            <a:ext cx="10972800" cy="2209800"/>
          </a:xfrm>
        </p:spPr>
        <p:txBody>
          <a:bodyPr>
            <a:normAutofit/>
          </a:bodyPr>
          <a:lstStyle/>
          <a:p>
            <a:r>
              <a:rPr lang="ru-RU" sz="2800" dirty="0"/>
              <a:t/>
            </a:r>
            <a:br>
              <a:rPr lang="ru-RU" sz="2800" dirty="0"/>
            </a:br>
            <a:endParaRPr lang="ru-RU" sz="2800" dirty="0"/>
          </a:p>
        </p:txBody>
      </p:sp>
      <p:sp>
        <p:nvSpPr>
          <p:cNvPr id="3" name="Подзаголовок 2"/>
          <p:cNvSpPr>
            <a:spLocks noGrp="1"/>
          </p:cNvSpPr>
          <p:nvPr>
            <p:ph type="subTitle" idx="1"/>
          </p:nvPr>
        </p:nvSpPr>
        <p:spPr>
          <a:xfrm>
            <a:off x="1105469" y="294482"/>
            <a:ext cx="9262280" cy="5874306"/>
          </a:xfrm>
        </p:spPr>
        <p:txBody>
          <a:bodyPr>
            <a:normAutofit fontScale="92500" lnSpcReduction="10000"/>
          </a:bodyPr>
          <a:lstStyle/>
          <a:p>
            <a:pPr algn="ctr"/>
            <a:r>
              <a:rPr lang="ru-RU" dirty="0" smtClean="0"/>
              <a:t>МБОУ КГО</a:t>
            </a:r>
          </a:p>
          <a:p>
            <a:pPr algn="ctr"/>
            <a:r>
              <a:rPr lang="ru-RU" dirty="0" smtClean="0"/>
              <a:t> «СШ №</a:t>
            </a:r>
            <a:r>
              <a:rPr lang="ru-RU" smtClean="0"/>
              <a:t>3 </a:t>
            </a:r>
            <a:r>
              <a:rPr lang="ru-RU" smtClean="0"/>
              <a:t>и</a:t>
            </a:r>
            <a:r>
              <a:rPr lang="ru-RU" smtClean="0"/>
              <a:t>м </a:t>
            </a:r>
            <a:r>
              <a:rPr lang="ru-RU" dirty="0" smtClean="0"/>
              <a:t>Х.У.БОГАТЫРЕВА».</a:t>
            </a:r>
          </a:p>
          <a:p>
            <a:pPr algn="l"/>
            <a:endParaRPr lang="ru-RU" dirty="0"/>
          </a:p>
          <a:p>
            <a:pPr algn="l"/>
            <a:endParaRPr lang="ru-RU" dirty="0" smtClean="0"/>
          </a:p>
          <a:p>
            <a:pPr algn="l"/>
            <a:endParaRPr lang="ru-RU" dirty="0"/>
          </a:p>
          <a:p>
            <a:endParaRPr lang="ru-RU" dirty="0" smtClean="0"/>
          </a:p>
          <a:p>
            <a:r>
              <a:rPr lang="ru-RU" sz="4800" b="1" dirty="0" smtClean="0">
                <a:ln w="22225">
                  <a:solidFill>
                    <a:schemeClr val="accent2"/>
                  </a:solidFill>
                  <a:prstDash val="solid"/>
                </a:ln>
                <a:solidFill>
                  <a:schemeClr val="accent2">
                    <a:lumMod val="40000"/>
                    <a:lumOff val="60000"/>
                  </a:schemeClr>
                </a:solidFill>
              </a:rPr>
              <a:t>«Джигит </a:t>
            </a:r>
            <a:r>
              <a:rPr lang="ru-RU" sz="4800" b="1" dirty="0" err="1" smtClean="0">
                <a:ln w="22225">
                  <a:solidFill>
                    <a:schemeClr val="accent2"/>
                  </a:solidFill>
                  <a:prstDash val="solid"/>
                </a:ln>
                <a:solidFill>
                  <a:schemeClr val="accent2">
                    <a:lumMod val="40000"/>
                    <a:lumOff val="60000"/>
                  </a:schemeClr>
                </a:solidFill>
              </a:rPr>
              <a:t>ё</a:t>
            </a:r>
            <a:r>
              <a:rPr lang="ru-RU" sz="4800" b="1" dirty="0" err="1" smtClean="0">
                <a:ln w="22225">
                  <a:solidFill>
                    <a:schemeClr val="accent2"/>
                  </a:solidFill>
                  <a:prstDash val="solid"/>
                </a:ln>
                <a:solidFill>
                  <a:schemeClr val="accent2">
                    <a:lumMod val="40000"/>
                    <a:lumOff val="60000"/>
                  </a:schemeClr>
                </a:solidFill>
              </a:rPr>
              <a:t>лсе</a:t>
            </a:r>
            <a:r>
              <a:rPr lang="ru-RU" sz="4800" b="1" dirty="0" smtClean="0">
                <a:ln w="22225">
                  <a:solidFill>
                    <a:schemeClr val="accent2"/>
                  </a:solidFill>
                  <a:prstDash val="solid"/>
                </a:ln>
                <a:solidFill>
                  <a:schemeClr val="accent2">
                    <a:lumMod val="40000"/>
                    <a:lumOff val="60000"/>
                  </a:schemeClr>
                </a:solidFill>
              </a:rPr>
              <a:t>  </a:t>
            </a:r>
            <a:r>
              <a:rPr lang="ru-RU" sz="4800" b="1" dirty="0" smtClean="0">
                <a:ln w="22225">
                  <a:solidFill>
                    <a:schemeClr val="accent2"/>
                  </a:solidFill>
                  <a:prstDash val="solid"/>
                </a:ln>
                <a:solidFill>
                  <a:schemeClr val="accent2">
                    <a:lumMod val="40000"/>
                    <a:lumOff val="60000"/>
                  </a:schemeClr>
                </a:solidFill>
              </a:rPr>
              <a:t>да,  </a:t>
            </a:r>
            <a:r>
              <a:rPr lang="ru-RU" sz="4800" b="1" dirty="0" err="1" smtClean="0">
                <a:ln w="22225">
                  <a:solidFill>
                    <a:schemeClr val="accent2"/>
                  </a:solidFill>
                  <a:prstDash val="solid"/>
                </a:ln>
                <a:solidFill>
                  <a:schemeClr val="accent2">
                    <a:lumMod val="40000"/>
                    <a:lumOff val="60000"/>
                  </a:schemeClr>
                </a:solidFill>
              </a:rPr>
              <a:t>джигитлик</a:t>
            </a:r>
            <a:r>
              <a:rPr lang="ru-RU" sz="4800" b="1" dirty="0" smtClean="0">
                <a:ln w="22225">
                  <a:solidFill>
                    <a:schemeClr val="accent2"/>
                  </a:solidFill>
                  <a:prstDash val="solid"/>
                </a:ln>
                <a:solidFill>
                  <a:schemeClr val="accent2">
                    <a:lumMod val="40000"/>
                    <a:lumOff val="60000"/>
                  </a:schemeClr>
                </a:solidFill>
              </a:rPr>
              <a:t>  </a:t>
            </a:r>
            <a:r>
              <a:rPr lang="ru-RU" sz="4800" b="1" dirty="0" err="1" smtClean="0">
                <a:ln w="22225">
                  <a:solidFill>
                    <a:schemeClr val="accent2"/>
                  </a:solidFill>
                  <a:prstDash val="solid"/>
                </a:ln>
                <a:solidFill>
                  <a:schemeClr val="accent2">
                    <a:lumMod val="40000"/>
                    <a:lumOff val="60000"/>
                  </a:schemeClr>
                </a:solidFill>
              </a:rPr>
              <a:t>унутулмайды</a:t>
            </a:r>
            <a:r>
              <a:rPr lang="ru-RU" sz="4800" b="1" dirty="0" smtClean="0">
                <a:ln w="22225">
                  <a:solidFill>
                    <a:schemeClr val="accent2"/>
                  </a:solidFill>
                  <a:prstDash val="solid"/>
                </a:ln>
                <a:solidFill>
                  <a:schemeClr val="accent2">
                    <a:lumMod val="40000"/>
                    <a:lumOff val="60000"/>
                  </a:schemeClr>
                </a:solidFill>
              </a:rPr>
              <a:t>!»</a:t>
            </a:r>
          </a:p>
          <a:p>
            <a:endParaRPr lang="ru-RU" sz="3200" dirty="0"/>
          </a:p>
          <a:p>
            <a:endParaRPr lang="ru-RU" dirty="0" smtClean="0"/>
          </a:p>
          <a:p>
            <a:endParaRPr lang="ru-RU" dirty="0"/>
          </a:p>
          <a:p>
            <a:pPr algn="r"/>
            <a:r>
              <a:rPr lang="ru-RU" dirty="0" err="1" smtClean="0"/>
              <a:t>Подготовила:ученица</a:t>
            </a:r>
            <a:r>
              <a:rPr lang="ru-RU" dirty="0" smtClean="0"/>
              <a:t> 9 Б класса </a:t>
            </a:r>
            <a:r>
              <a:rPr lang="ru-RU" dirty="0" err="1" smtClean="0"/>
              <a:t>Байрамукова</a:t>
            </a:r>
            <a:r>
              <a:rPr lang="ru-RU" dirty="0" smtClean="0"/>
              <a:t> Амина </a:t>
            </a:r>
          </a:p>
        </p:txBody>
      </p:sp>
    </p:spTree>
    <p:extLst>
      <p:ext uri="{BB962C8B-B14F-4D97-AF65-F5344CB8AC3E}">
        <p14:creationId xmlns="" xmlns:p14="http://schemas.microsoft.com/office/powerpoint/2010/main" val="2357983053"/>
      </p:ext>
    </p:extLst>
  </p:cSld>
  <p:clrMapOvr>
    <a:masterClrMapping/>
  </p:clrMapOvr>
  <p:transition spd="slow" advTm="16181">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4427" y="324372"/>
            <a:ext cx="10515600" cy="4351338"/>
          </a:xfrm>
        </p:spPr>
        <p:txBody>
          <a:bodyPr/>
          <a:lstStyle/>
          <a:p>
            <a:r>
              <a:rPr lang="ru-RU" dirty="0" err="1"/>
              <a:t>Байкъулланы</a:t>
            </a:r>
            <a:r>
              <a:rPr lang="ru-RU" dirty="0"/>
              <a:t>  </a:t>
            </a:r>
            <a:r>
              <a:rPr lang="ru-RU" dirty="0" err="1"/>
              <a:t>Даут</a:t>
            </a:r>
            <a:r>
              <a:rPr lang="ru-RU" dirty="0"/>
              <a:t> 1942-чи </a:t>
            </a:r>
            <a:r>
              <a:rPr lang="ru-RU" dirty="0" err="1"/>
              <a:t>джыл</a:t>
            </a:r>
            <a:r>
              <a:rPr lang="ru-RU" dirty="0"/>
              <a:t> Сталинград </a:t>
            </a:r>
            <a:r>
              <a:rPr lang="ru-RU" dirty="0" err="1"/>
              <a:t>ючюн</a:t>
            </a:r>
            <a:r>
              <a:rPr lang="ru-RU" dirty="0"/>
              <a:t> </a:t>
            </a:r>
            <a:r>
              <a:rPr lang="ru-RU" dirty="0" err="1"/>
              <a:t>ачы</a:t>
            </a:r>
            <a:r>
              <a:rPr lang="ru-RU" dirty="0"/>
              <a:t> </a:t>
            </a:r>
            <a:r>
              <a:rPr lang="ru-RU" dirty="0" err="1"/>
              <a:t>сермешиуледе</a:t>
            </a:r>
            <a:r>
              <a:rPr lang="ru-RU" dirty="0"/>
              <a:t>, </a:t>
            </a:r>
            <a:r>
              <a:rPr lang="ru-RU" dirty="0" err="1"/>
              <a:t>джигитча</a:t>
            </a:r>
            <a:r>
              <a:rPr lang="ru-RU" dirty="0"/>
              <a:t> , </a:t>
            </a:r>
            <a:r>
              <a:rPr lang="ru-RU" dirty="0" err="1"/>
              <a:t>ёлгенди</a:t>
            </a:r>
            <a:r>
              <a:rPr lang="ru-RU" dirty="0"/>
              <a:t>.</a:t>
            </a:r>
          </a:p>
          <a:p>
            <a:endParaRPr lang="ru-RU" dirty="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5932227" y="2064462"/>
            <a:ext cx="5811073" cy="44318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Сталинград">
            <a:hlinkClick r:id="rId3" tooltip="&quot;Сталинград&quot;"/>
          </p:cNvPr>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518615" y="2064462"/>
            <a:ext cx="5413612" cy="43090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2003644579"/>
      </p:ext>
    </p:extLst>
  </p:cSld>
  <p:clrMapOvr>
    <a:masterClrMapping/>
  </p:clrMapOvr>
  <mc:AlternateContent xmlns:mc="http://schemas.openxmlformats.org/markup-compatibility/2006">
    <mc:Choice xmlns="" xmlns:p14="http://schemas.microsoft.com/office/powerpoint/2010/main" Requires="p14">
      <p:transition spd="slow" p14:dur="1200" advTm="16296">
        <p14:prism/>
      </p:transition>
    </mc:Choice>
    <mc:Fallback>
      <p:transition spd="slow" advTm="16296">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165" y="133113"/>
            <a:ext cx="6558885" cy="6335926"/>
          </a:xfrm>
        </p:spPr>
        <p:txBody>
          <a:bodyPr>
            <a:normAutofit fontScale="90000"/>
          </a:bodyPr>
          <a:lstStyle/>
          <a:p>
            <a:r>
              <a:rPr lang="ru-RU" sz="2800" b="1" i="1" dirty="0" err="1" smtClean="0"/>
              <a:t>Орусланы</a:t>
            </a:r>
            <a:r>
              <a:rPr lang="ru-RU" sz="2800" b="1" i="1" dirty="0" smtClean="0"/>
              <a:t>  </a:t>
            </a:r>
            <a:r>
              <a:rPr lang="ru-RU" sz="2800" b="1" i="1" dirty="0" err="1" smtClean="0"/>
              <a:t>Аубекирни</a:t>
            </a:r>
            <a:r>
              <a:rPr lang="ru-RU" sz="2800" b="1" i="1" dirty="0" smtClean="0"/>
              <a:t> </a:t>
            </a:r>
            <a:r>
              <a:rPr lang="ru-RU" sz="2800" b="1" i="1" dirty="0" err="1" smtClean="0"/>
              <a:t>джашы</a:t>
            </a:r>
            <a:r>
              <a:rPr lang="ru-RU" sz="2800" b="1" i="1" dirty="0" smtClean="0"/>
              <a:t> </a:t>
            </a:r>
            <a:r>
              <a:rPr lang="ru-RU" sz="2800" b="1" i="1" dirty="0" err="1" smtClean="0"/>
              <a:t>Махамет</a:t>
            </a:r>
            <a:r>
              <a:rPr lang="ru-RU" sz="2800" b="1" i="1" dirty="0" smtClean="0"/>
              <a:t> </a:t>
            </a:r>
            <a:br>
              <a:rPr lang="ru-RU" sz="2800" b="1" i="1" dirty="0" smtClean="0"/>
            </a:br>
            <a:r>
              <a:rPr lang="ru-RU" sz="2800" b="1" i="1" dirty="0" smtClean="0"/>
              <a:t>1916 –</a:t>
            </a:r>
            <a:r>
              <a:rPr lang="ru-RU" sz="2800" b="1" i="1" dirty="0" err="1" smtClean="0"/>
              <a:t>чы</a:t>
            </a:r>
            <a:r>
              <a:rPr lang="ru-RU" sz="2800" b="1" i="1" dirty="0" smtClean="0"/>
              <a:t> </a:t>
            </a:r>
            <a:br>
              <a:rPr lang="ru-RU" sz="2800" b="1" i="1" dirty="0" smtClean="0"/>
            </a:br>
            <a:r>
              <a:rPr lang="ru-RU" sz="2800" b="1" i="1" dirty="0" err="1" smtClean="0"/>
              <a:t>джыл</a:t>
            </a:r>
            <a:r>
              <a:rPr lang="ru-RU" sz="2800" b="1" i="1" dirty="0" smtClean="0"/>
              <a:t> </a:t>
            </a:r>
            <a:r>
              <a:rPr lang="ru-RU" sz="2800" b="1" i="1" dirty="0" err="1" smtClean="0"/>
              <a:t>Учкуланда</a:t>
            </a:r>
            <a:r>
              <a:rPr lang="ru-RU" sz="2800" b="1" i="1" dirty="0" smtClean="0"/>
              <a:t>  </a:t>
            </a:r>
            <a:r>
              <a:rPr lang="ru-RU" sz="2800" b="1" i="1" dirty="0" err="1" smtClean="0"/>
              <a:t>туугъанды</a:t>
            </a:r>
            <a:r>
              <a:rPr lang="ru-RU" sz="2800" b="1" i="1" dirty="0" smtClean="0"/>
              <a:t>. </a:t>
            </a:r>
            <a:r>
              <a:rPr lang="ru-RU" sz="2800" dirty="0" smtClean="0"/>
              <a:t>Микоян-</a:t>
            </a:r>
            <a:r>
              <a:rPr lang="ru-RU" sz="2800" dirty="0" err="1" smtClean="0"/>
              <a:t>Шахарда</a:t>
            </a:r>
            <a:r>
              <a:rPr lang="ru-RU" sz="2800" dirty="0" smtClean="0"/>
              <a:t> </a:t>
            </a:r>
            <a:r>
              <a:rPr lang="ru-RU" sz="2800" dirty="0" err="1" smtClean="0"/>
              <a:t>педрабфакда</a:t>
            </a:r>
            <a:r>
              <a:rPr lang="ru-RU" sz="2800" dirty="0" smtClean="0"/>
              <a:t> </a:t>
            </a:r>
            <a:r>
              <a:rPr lang="ru-RU" sz="2800" dirty="0" err="1" smtClean="0"/>
              <a:t>окъугъанды.Илму-излем</a:t>
            </a:r>
            <a:r>
              <a:rPr lang="ru-RU" sz="2800" dirty="0" smtClean="0"/>
              <a:t> </a:t>
            </a:r>
            <a:r>
              <a:rPr lang="ru-RU" sz="2800" dirty="0" err="1" smtClean="0"/>
              <a:t>институтда</a:t>
            </a:r>
            <a:r>
              <a:rPr lang="ru-RU" sz="2800" dirty="0"/>
              <a:t> </a:t>
            </a:r>
            <a:r>
              <a:rPr lang="ru-RU" sz="2800" dirty="0" err="1" smtClean="0"/>
              <a:t>ишлеген</a:t>
            </a:r>
            <a:r>
              <a:rPr lang="ru-RU" sz="2800" dirty="0" smtClean="0"/>
              <a:t>  </a:t>
            </a:r>
            <a:r>
              <a:rPr lang="ru-RU" sz="2800" dirty="0" err="1" smtClean="0"/>
              <a:t>кёзюуюнде</a:t>
            </a:r>
            <a:r>
              <a:rPr lang="ru-RU" sz="2800" dirty="0" smtClean="0"/>
              <a:t> </a:t>
            </a:r>
            <a:r>
              <a:rPr lang="ru-RU" sz="2800" dirty="0" err="1" smtClean="0"/>
              <a:t>къарачай</a:t>
            </a:r>
            <a:r>
              <a:rPr lang="ru-RU" sz="2800" dirty="0" smtClean="0"/>
              <a:t> </a:t>
            </a:r>
            <a:r>
              <a:rPr lang="ru-RU" sz="2800" dirty="0" err="1" smtClean="0"/>
              <a:t>тилни</a:t>
            </a:r>
            <a:r>
              <a:rPr lang="ru-RU" sz="2800" dirty="0" smtClean="0"/>
              <a:t> </a:t>
            </a:r>
            <a:r>
              <a:rPr lang="ru-RU" sz="2800" dirty="0" err="1" smtClean="0"/>
              <a:t>илму</a:t>
            </a:r>
            <a:r>
              <a:rPr lang="ru-RU" sz="2800" dirty="0" smtClean="0"/>
              <a:t> </a:t>
            </a:r>
            <a:r>
              <a:rPr lang="ru-RU" sz="2800" dirty="0" err="1" smtClean="0"/>
              <a:t>джанындан</a:t>
            </a:r>
            <a:r>
              <a:rPr lang="ru-RU" sz="2800" dirty="0"/>
              <a:t> </a:t>
            </a:r>
            <a:r>
              <a:rPr lang="ru-RU" sz="2800" dirty="0" err="1" smtClean="0"/>
              <a:t>тинтиб</a:t>
            </a:r>
            <a:r>
              <a:rPr lang="ru-RU" sz="2800" dirty="0" smtClean="0"/>
              <a:t> </a:t>
            </a:r>
            <a:r>
              <a:rPr lang="ru-RU" sz="2800" dirty="0" err="1" smtClean="0"/>
              <a:t>кюрешгенди.Ол</a:t>
            </a:r>
            <a:r>
              <a:rPr lang="ru-RU" sz="2800" dirty="0" smtClean="0"/>
              <a:t> </a:t>
            </a:r>
            <a:r>
              <a:rPr lang="ru-RU" sz="2800" dirty="0" err="1" smtClean="0"/>
              <a:t>къарачай</a:t>
            </a:r>
            <a:r>
              <a:rPr lang="ru-RU" sz="2800" dirty="0" smtClean="0"/>
              <a:t>, </a:t>
            </a:r>
            <a:r>
              <a:rPr lang="ru-RU" sz="2800" dirty="0" err="1" smtClean="0"/>
              <a:t>орус</a:t>
            </a:r>
            <a:r>
              <a:rPr lang="ru-RU" sz="2800" dirty="0" smtClean="0"/>
              <a:t> </a:t>
            </a:r>
            <a:r>
              <a:rPr lang="ru-RU" sz="2800" dirty="0" err="1" smtClean="0"/>
              <a:t>тилге</a:t>
            </a:r>
            <a:r>
              <a:rPr lang="ru-RU" sz="2800" dirty="0" smtClean="0"/>
              <a:t> да </a:t>
            </a:r>
            <a:r>
              <a:rPr lang="ru-RU" sz="2800" dirty="0" err="1" smtClean="0"/>
              <a:t>бирча</a:t>
            </a:r>
            <a:r>
              <a:rPr lang="ru-RU" sz="2800" dirty="0" smtClean="0"/>
              <a:t> уста </a:t>
            </a:r>
            <a:r>
              <a:rPr lang="ru-RU" sz="2800" dirty="0" err="1" smtClean="0"/>
              <a:t>болгъанды</a:t>
            </a:r>
            <a:r>
              <a:rPr lang="ru-RU" sz="2800" dirty="0" smtClean="0"/>
              <a:t> .</a:t>
            </a:r>
            <a:r>
              <a:rPr lang="ru-RU" sz="2800" dirty="0" err="1" smtClean="0"/>
              <a:t>Эки</a:t>
            </a:r>
            <a:r>
              <a:rPr lang="ru-RU" sz="2800" dirty="0" smtClean="0"/>
              <a:t> </a:t>
            </a:r>
            <a:r>
              <a:rPr lang="ru-RU" sz="2800" dirty="0" err="1" smtClean="0"/>
              <a:t>тилде</a:t>
            </a:r>
            <a:r>
              <a:rPr lang="ru-RU" sz="2800" dirty="0" smtClean="0"/>
              <a:t> да </a:t>
            </a:r>
            <a:r>
              <a:rPr lang="ru-RU" sz="2800" dirty="0" err="1" smtClean="0"/>
              <a:t>назмула</a:t>
            </a:r>
            <a:r>
              <a:rPr lang="ru-RU" sz="2800" dirty="0" smtClean="0"/>
              <a:t> </a:t>
            </a:r>
            <a:r>
              <a:rPr lang="ru-RU" sz="2800" dirty="0" err="1" smtClean="0"/>
              <a:t>джазгъаны</a:t>
            </a:r>
            <a:r>
              <a:rPr lang="ru-RU" sz="2800" dirty="0" smtClean="0"/>
              <a:t> </a:t>
            </a:r>
            <a:r>
              <a:rPr lang="ru-RU" sz="2800" dirty="0" err="1" smtClean="0"/>
              <a:t>бла</a:t>
            </a:r>
            <a:r>
              <a:rPr lang="ru-RU" sz="2800" dirty="0" smtClean="0"/>
              <a:t> </a:t>
            </a:r>
            <a:r>
              <a:rPr lang="ru-RU" sz="2800" dirty="0" err="1" smtClean="0"/>
              <a:t>бирге</a:t>
            </a:r>
            <a:r>
              <a:rPr lang="ru-RU" sz="2800" dirty="0"/>
              <a:t> </a:t>
            </a:r>
            <a:r>
              <a:rPr lang="ru-RU" sz="2800" dirty="0" err="1" smtClean="0"/>
              <a:t>къарачай</a:t>
            </a:r>
            <a:r>
              <a:rPr lang="ru-RU" sz="2800" dirty="0" smtClean="0"/>
              <a:t> </a:t>
            </a:r>
            <a:r>
              <a:rPr lang="ru-RU" sz="2800" dirty="0" err="1" smtClean="0"/>
              <a:t>таурухланы</a:t>
            </a:r>
            <a:r>
              <a:rPr lang="ru-RU" sz="2800" dirty="0" smtClean="0"/>
              <a:t>, </a:t>
            </a:r>
            <a:r>
              <a:rPr lang="ru-RU" sz="2800" dirty="0" err="1" smtClean="0"/>
              <a:t>джырланы</a:t>
            </a:r>
            <a:r>
              <a:rPr lang="ru-RU" sz="2800" dirty="0" smtClean="0"/>
              <a:t> </a:t>
            </a:r>
            <a:r>
              <a:rPr lang="ru-RU" sz="2800" dirty="0" err="1" smtClean="0"/>
              <a:t>орус</a:t>
            </a:r>
            <a:r>
              <a:rPr lang="ru-RU" sz="2800" dirty="0" smtClean="0"/>
              <a:t> </a:t>
            </a:r>
            <a:r>
              <a:rPr lang="ru-RU" sz="2800" dirty="0" err="1" smtClean="0"/>
              <a:t>тилге</a:t>
            </a:r>
            <a:r>
              <a:rPr lang="ru-RU" sz="2800" dirty="0" smtClean="0"/>
              <a:t>, </a:t>
            </a:r>
            <a:r>
              <a:rPr lang="ru-RU" sz="2800" dirty="0" err="1" smtClean="0"/>
              <a:t>орус</a:t>
            </a:r>
            <a:r>
              <a:rPr lang="ru-RU" sz="2800" dirty="0"/>
              <a:t> </a:t>
            </a:r>
            <a:r>
              <a:rPr lang="ru-RU" sz="2800" dirty="0" err="1" smtClean="0"/>
              <a:t>классиклени</a:t>
            </a:r>
            <a:r>
              <a:rPr lang="ru-RU" sz="2800" dirty="0" smtClean="0"/>
              <a:t> </a:t>
            </a:r>
            <a:r>
              <a:rPr lang="ru-RU" sz="2800" dirty="0" err="1" smtClean="0"/>
              <a:t>чыгъармаларын</a:t>
            </a:r>
            <a:r>
              <a:rPr lang="ru-RU" sz="2800" dirty="0" smtClean="0"/>
              <a:t> </a:t>
            </a:r>
            <a:r>
              <a:rPr lang="ru-RU" sz="2800" dirty="0" err="1" smtClean="0"/>
              <a:t>къарачай</a:t>
            </a:r>
            <a:r>
              <a:rPr lang="ru-RU" sz="2800" dirty="0" smtClean="0"/>
              <a:t> </a:t>
            </a:r>
            <a:r>
              <a:rPr lang="ru-RU" sz="2800" dirty="0" err="1" smtClean="0"/>
              <a:t>тилге</a:t>
            </a:r>
            <a:r>
              <a:rPr lang="ru-RU" sz="2800" dirty="0" smtClean="0"/>
              <a:t>      уста </a:t>
            </a:r>
            <a:r>
              <a:rPr lang="ru-RU" sz="2800" dirty="0" err="1" smtClean="0"/>
              <a:t>кёчюргенди</a:t>
            </a:r>
            <a:r>
              <a:rPr lang="ru-RU" sz="2800" dirty="0" smtClean="0"/>
              <a:t>.</a:t>
            </a:r>
            <a:endParaRPr lang="ru-RU" sz="2800" dirty="0"/>
          </a:p>
        </p:txBody>
      </p:sp>
      <p:pic>
        <p:nvPicPr>
          <p:cNvPr id="4" name="Рисунок 3"/>
          <p:cNvPicPr>
            <a:picLocks noChangeAspect="1"/>
          </p:cNvPicPr>
          <p:nvPr/>
        </p:nvPicPr>
        <p:blipFill>
          <a:blip r:embed="rId2" cstate="screen">
            <a:extLst>
              <a:ext uri="{28A0092B-C50C-407E-A947-70E740481C1C}">
                <a14:useLocalDpi xmlns="" xmlns:a14="http://schemas.microsoft.com/office/drawing/2010/main"/>
              </a:ext>
            </a:extLst>
          </a:blip>
          <a:stretch>
            <a:fillRect/>
          </a:stretch>
        </p:blipFill>
        <p:spPr>
          <a:xfrm>
            <a:off x="6823880" y="4069734"/>
            <a:ext cx="5249528" cy="2644964"/>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rot="16200000">
            <a:off x="7174800" y="544686"/>
            <a:ext cx="3695005" cy="3136726"/>
          </a:xfrm>
          <a:prstGeom prst="rect">
            <a:avLst/>
          </a:prstGeom>
        </p:spPr>
      </p:pic>
      <p:pic>
        <p:nvPicPr>
          <p:cNvPr id="3" name="Рисунок 2"/>
          <p:cNvPicPr>
            <a:picLocks noChangeAspect="1"/>
          </p:cNvPicPr>
          <p:nvPr/>
        </p:nvPicPr>
        <p:blipFill>
          <a:blip r:embed="rId4" cstate="print">
            <a:extLst>
              <a:ext uri="{28A0092B-C50C-407E-A947-70E740481C1C}">
                <a14:useLocalDpi xmlns="" xmlns:a14="http://schemas.microsoft.com/office/drawing/2010/main"/>
              </a:ext>
            </a:extLst>
          </a:blip>
          <a:stretch>
            <a:fillRect/>
          </a:stretch>
        </p:blipFill>
        <p:spPr>
          <a:xfrm rot="16200000">
            <a:off x="2957583" y="2948479"/>
            <a:ext cx="928047" cy="6358729"/>
          </a:xfrm>
          <a:prstGeom prst="rect">
            <a:avLst/>
          </a:prstGeom>
        </p:spPr>
      </p:pic>
    </p:spTree>
    <p:extLst>
      <p:ext uri="{BB962C8B-B14F-4D97-AF65-F5344CB8AC3E}">
        <p14:creationId xmlns="" xmlns:p14="http://schemas.microsoft.com/office/powerpoint/2010/main" val="3548492359"/>
      </p:ext>
    </p:extLst>
  </p:cSld>
  <p:clrMapOvr>
    <a:masterClrMapping/>
  </p:clrMapOvr>
  <mc:AlternateContent xmlns:mc="http://schemas.openxmlformats.org/markup-compatibility/2006">
    <mc:Choice xmlns="" xmlns:p14="http://schemas.microsoft.com/office/powerpoint/2010/main" Requires="p14">
      <p:transition spd="slow" p14:dur="1600" advTm="16002">
        <p14:gallery dir="l"/>
      </p:transition>
    </mc:Choice>
    <mc:Fallback>
      <p:transition spd="slow" advTm="16002">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76821"/>
          </a:xfrm>
        </p:spPr>
        <p:txBody>
          <a:bodyPr/>
          <a:lstStyle/>
          <a:p>
            <a:pPr algn="ctr"/>
            <a:r>
              <a:rPr lang="ru-RU" b="1" dirty="0"/>
              <a:t>«</a:t>
            </a:r>
            <a:r>
              <a:rPr lang="ru-RU" b="1" dirty="0" err="1"/>
              <a:t>Ата</a:t>
            </a:r>
            <a:r>
              <a:rPr lang="ru-RU" b="1" dirty="0"/>
              <a:t> </a:t>
            </a:r>
            <a:r>
              <a:rPr lang="ru-RU" b="1" dirty="0" err="1"/>
              <a:t>Джурт</a:t>
            </a:r>
            <a:r>
              <a:rPr lang="ru-RU" b="1" dirty="0"/>
              <a:t>  </a:t>
            </a:r>
            <a:r>
              <a:rPr lang="ru-RU" b="1" dirty="0" err="1"/>
              <a:t>ючюн</a:t>
            </a:r>
            <a:r>
              <a:rPr lang="ru-RU" b="1" dirty="0"/>
              <a:t> </a:t>
            </a:r>
            <a:r>
              <a:rPr lang="ru-RU" b="1" dirty="0" err="1"/>
              <a:t>алгъа</a:t>
            </a:r>
            <a:r>
              <a:rPr lang="ru-RU" b="1" dirty="0"/>
              <a:t>! »</a:t>
            </a:r>
            <a:endParaRPr lang="ru-RU" dirty="0"/>
          </a:p>
        </p:txBody>
      </p:sp>
      <p:sp>
        <p:nvSpPr>
          <p:cNvPr id="3" name="Объект 2"/>
          <p:cNvSpPr>
            <a:spLocks noGrp="1"/>
          </p:cNvSpPr>
          <p:nvPr>
            <p:ph idx="1"/>
          </p:nvPr>
        </p:nvSpPr>
        <p:spPr>
          <a:xfrm>
            <a:off x="729018" y="1241946"/>
            <a:ext cx="10515600" cy="4351338"/>
          </a:xfrm>
        </p:spPr>
        <p:txBody>
          <a:bodyPr>
            <a:normAutofit fontScale="92500" lnSpcReduction="20000"/>
          </a:bodyPr>
          <a:lstStyle/>
          <a:p>
            <a:r>
              <a:rPr lang="ru-RU" dirty="0" smtClean="0"/>
              <a:t>Уллу  </a:t>
            </a:r>
            <a:r>
              <a:rPr lang="ru-RU" dirty="0" err="1" smtClean="0"/>
              <a:t>Ата</a:t>
            </a:r>
            <a:r>
              <a:rPr lang="ru-RU" dirty="0" smtClean="0"/>
              <a:t> </a:t>
            </a:r>
            <a:r>
              <a:rPr lang="ru-RU" dirty="0" err="1" smtClean="0"/>
              <a:t>Джурт</a:t>
            </a:r>
            <a:r>
              <a:rPr lang="ru-RU" dirty="0" smtClean="0"/>
              <a:t> </a:t>
            </a:r>
            <a:r>
              <a:rPr lang="ru-RU" dirty="0" err="1" smtClean="0"/>
              <a:t>къазауат</a:t>
            </a:r>
            <a:r>
              <a:rPr lang="ru-RU" dirty="0" smtClean="0"/>
              <a:t> </a:t>
            </a:r>
            <a:r>
              <a:rPr lang="ru-RU" dirty="0" err="1" smtClean="0"/>
              <a:t>башланнганлай</a:t>
            </a:r>
            <a:r>
              <a:rPr lang="ru-RU" dirty="0" smtClean="0"/>
              <a:t>, </a:t>
            </a:r>
            <a:r>
              <a:rPr lang="ru-RU" dirty="0" err="1" smtClean="0"/>
              <a:t>Орусланы</a:t>
            </a:r>
            <a:r>
              <a:rPr lang="ru-RU" dirty="0" smtClean="0"/>
              <a:t> </a:t>
            </a:r>
            <a:r>
              <a:rPr lang="ru-RU" dirty="0" err="1" smtClean="0"/>
              <a:t>Махамет</a:t>
            </a:r>
            <a:r>
              <a:rPr lang="ru-RU" dirty="0" smtClean="0"/>
              <a:t>, 25 </a:t>
            </a:r>
            <a:r>
              <a:rPr lang="ru-RU" dirty="0" err="1" smtClean="0"/>
              <a:t>джылында</a:t>
            </a:r>
            <a:r>
              <a:rPr lang="ru-RU" dirty="0" smtClean="0"/>
              <a:t>  </a:t>
            </a:r>
            <a:r>
              <a:rPr lang="ru-RU" dirty="0" err="1" smtClean="0"/>
              <a:t>терк</a:t>
            </a:r>
            <a:r>
              <a:rPr lang="ru-RU" dirty="0" smtClean="0"/>
              <a:t> </a:t>
            </a:r>
            <a:r>
              <a:rPr lang="ru-RU" dirty="0" err="1" smtClean="0"/>
              <a:t>огъуна</a:t>
            </a:r>
            <a:r>
              <a:rPr lang="ru-RU" dirty="0" smtClean="0"/>
              <a:t> </a:t>
            </a:r>
            <a:r>
              <a:rPr lang="ru-RU" dirty="0" err="1" smtClean="0"/>
              <a:t>урушха</a:t>
            </a:r>
            <a:r>
              <a:rPr lang="ru-RU" dirty="0" smtClean="0"/>
              <a:t> </a:t>
            </a:r>
            <a:r>
              <a:rPr lang="ru-RU" dirty="0" err="1" smtClean="0"/>
              <a:t>кетгенди</a:t>
            </a:r>
            <a:r>
              <a:rPr lang="ru-RU" dirty="0" smtClean="0"/>
              <a:t>. </a:t>
            </a:r>
          </a:p>
          <a:p>
            <a:r>
              <a:rPr lang="ru-RU" dirty="0" err="1" smtClean="0"/>
              <a:t>Фахмулу</a:t>
            </a:r>
            <a:r>
              <a:rPr lang="ru-RU" dirty="0" smtClean="0"/>
              <a:t> поэт, </a:t>
            </a:r>
            <a:r>
              <a:rPr lang="ru-RU" dirty="0" err="1" smtClean="0"/>
              <a:t>ётгюр</a:t>
            </a:r>
            <a:r>
              <a:rPr lang="ru-RU" dirty="0" smtClean="0"/>
              <a:t>  </a:t>
            </a:r>
            <a:r>
              <a:rPr lang="ru-RU" dirty="0" err="1" smtClean="0"/>
              <a:t>таулу</a:t>
            </a:r>
            <a:r>
              <a:rPr lang="ru-RU" dirty="0" smtClean="0"/>
              <a:t> </a:t>
            </a:r>
            <a:r>
              <a:rPr lang="ru-RU" dirty="0" err="1" smtClean="0"/>
              <a:t>Ата</a:t>
            </a:r>
            <a:r>
              <a:rPr lang="ru-RU" dirty="0" smtClean="0"/>
              <a:t> </a:t>
            </a:r>
            <a:r>
              <a:rPr lang="ru-RU" dirty="0" err="1" smtClean="0"/>
              <a:t>Джурту</a:t>
            </a:r>
            <a:r>
              <a:rPr lang="ru-RU" dirty="0" smtClean="0"/>
              <a:t> </a:t>
            </a:r>
            <a:r>
              <a:rPr lang="ru-RU" dirty="0" err="1" smtClean="0"/>
              <a:t>ючюн</a:t>
            </a:r>
            <a:r>
              <a:rPr lang="ru-RU" dirty="0" smtClean="0"/>
              <a:t>, Белгород </a:t>
            </a:r>
            <a:r>
              <a:rPr lang="ru-RU" dirty="0" err="1" smtClean="0"/>
              <a:t>ючюн</a:t>
            </a:r>
            <a:r>
              <a:rPr lang="ru-RU" dirty="0" smtClean="0"/>
              <a:t> </a:t>
            </a:r>
            <a:r>
              <a:rPr lang="ru-RU" dirty="0" err="1" smtClean="0"/>
              <a:t>сермешиуледе</a:t>
            </a:r>
            <a:r>
              <a:rPr lang="ru-RU" dirty="0" smtClean="0"/>
              <a:t>, 1942-чи </a:t>
            </a:r>
            <a:r>
              <a:rPr lang="ru-RU" dirty="0" err="1" smtClean="0"/>
              <a:t>джыл</a:t>
            </a:r>
            <a:r>
              <a:rPr lang="ru-RU" dirty="0" smtClean="0"/>
              <a:t>, </a:t>
            </a:r>
            <a:r>
              <a:rPr lang="ru-RU" dirty="0" err="1" smtClean="0"/>
              <a:t>джигитча</a:t>
            </a:r>
            <a:r>
              <a:rPr lang="ru-RU" dirty="0"/>
              <a:t> </a:t>
            </a:r>
            <a:r>
              <a:rPr lang="ru-RU" dirty="0" err="1" smtClean="0"/>
              <a:t>елгенди</a:t>
            </a:r>
            <a:r>
              <a:rPr lang="ru-RU" dirty="0" smtClean="0"/>
              <a:t>. </a:t>
            </a:r>
            <a:r>
              <a:rPr lang="ru-RU" dirty="0" err="1" smtClean="0"/>
              <a:t>Аны</a:t>
            </a:r>
            <a:r>
              <a:rPr lang="ru-RU" dirty="0" smtClean="0"/>
              <a:t> аскер </a:t>
            </a:r>
            <a:r>
              <a:rPr lang="ru-RU" dirty="0" err="1" smtClean="0"/>
              <a:t>тенги</a:t>
            </a:r>
            <a:r>
              <a:rPr lang="ru-RU" dirty="0" smtClean="0"/>
              <a:t> </a:t>
            </a:r>
            <a:r>
              <a:rPr lang="ru-RU" dirty="0" err="1" smtClean="0"/>
              <a:t>былай</a:t>
            </a:r>
            <a:r>
              <a:rPr lang="ru-RU" dirty="0" smtClean="0"/>
              <a:t> </a:t>
            </a:r>
            <a:r>
              <a:rPr lang="ru-RU" dirty="0" err="1" smtClean="0"/>
              <a:t>джазгъанды</a:t>
            </a:r>
            <a:r>
              <a:rPr lang="ru-RU" dirty="0" smtClean="0"/>
              <a:t>: « Мен </a:t>
            </a:r>
            <a:r>
              <a:rPr lang="ru-RU" dirty="0" err="1" smtClean="0"/>
              <a:t>Орусланы</a:t>
            </a:r>
            <a:r>
              <a:rPr lang="ru-RU" dirty="0" smtClean="0"/>
              <a:t>  </a:t>
            </a:r>
            <a:r>
              <a:rPr lang="ru-RU" dirty="0" err="1" smtClean="0"/>
              <a:t>Махаметни</a:t>
            </a:r>
            <a:r>
              <a:rPr lang="ru-RU" dirty="0" smtClean="0"/>
              <a:t> </a:t>
            </a:r>
            <a:r>
              <a:rPr lang="ru-RU" dirty="0" err="1" smtClean="0"/>
              <a:t>Къарачайдан</a:t>
            </a:r>
            <a:r>
              <a:rPr lang="ru-RU" dirty="0" smtClean="0"/>
              <a:t> бери  </a:t>
            </a:r>
            <a:r>
              <a:rPr lang="ru-RU" dirty="0" err="1" smtClean="0"/>
              <a:t>таныйма</a:t>
            </a:r>
            <a:r>
              <a:rPr lang="ru-RU" dirty="0" smtClean="0"/>
              <a:t>.  </a:t>
            </a:r>
            <a:r>
              <a:rPr lang="ru-RU" dirty="0" err="1" smtClean="0"/>
              <a:t>Ол</a:t>
            </a:r>
            <a:r>
              <a:rPr lang="ru-RU" dirty="0" smtClean="0"/>
              <a:t> </a:t>
            </a:r>
            <a:r>
              <a:rPr lang="ru-RU" dirty="0" err="1" smtClean="0"/>
              <a:t>себебден</a:t>
            </a:r>
            <a:r>
              <a:rPr lang="ru-RU" dirty="0" smtClean="0"/>
              <a:t>, </a:t>
            </a:r>
            <a:r>
              <a:rPr lang="ru-RU" dirty="0" err="1" smtClean="0"/>
              <a:t>экибиз</a:t>
            </a:r>
            <a:r>
              <a:rPr lang="ru-RU" dirty="0" smtClean="0"/>
              <a:t> да </a:t>
            </a:r>
            <a:r>
              <a:rPr lang="ru-RU" dirty="0" err="1" smtClean="0"/>
              <a:t>къазауатда</a:t>
            </a:r>
            <a:r>
              <a:rPr lang="ru-RU" dirty="0" smtClean="0"/>
              <a:t> </a:t>
            </a:r>
            <a:r>
              <a:rPr lang="ru-RU" dirty="0" err="1" smtClean="0"/>
              <a:t>къарнашлача</a:t>
            </a:r>
            <a:r>
              <a:rPr lang="ru-RU" dirty="0" smtClean="0"/>
              <a:t> </a:t>
            </a:r>
            <a:r>
              <a:rPr lang="ru-RU" dirty="0" err="1" smtClean="0"/>
              <a:t>болуб</a:t>
            </a:r>
            <a:r>
              <a:rPr lang="ru-RU" dirty="0" smtClean="0"/>
              <a:t> </a:t>
            </a:r>
            <a:r>
              <a:rPr lang="ru-RU" dirty="0" err="1" smtClean="0"/>
              <a:t>тургъан</a:t>
            </a:r>
            <a:r>
              <a:rPr lang="ru-RU" dirty="0" smtClean="0"/>
              <a:t> </a:t>
            </a:r>
            <a:r>
              <a:rPr lang="ru-RU" dirty="0" err="1" smtClean="0"/>
              <a:t>эдик</a:t>
            </a:r>
            <a:r>
              <a:rPr lang="ru-RU" dirty="0" smtClean="0"/>
              <a:t>. </a:t>
            </a:r>
            <a:r>
              <a:rPr lang="ru-RU" dirty="0" err="1" smtClean="0"/>
              <a:t>Ол</a:t>
            </a:r>
            <a:r>
              <a:rPr lang="ru-RU" dirty="0" smtClean="0"/>
              <a:t> </a:t>
            </a:r>
            <a:r>
              <a:rPr lang="ru-RU" dirty="0" err="1" smtClean="0"/>
              <a:t>намыслы</a:t>
            </a:r>
            <a:r>
              <a:rPr lang="ru-RU" dirty="0" smtClean="0"/>
              <a:t>, </a:t>
            </a:r>
            <a:r>
              <a:rPr lang="ru-RU" dirty="0" err="1" smtClean="0"/>
              <a:t>ётгюр</a:t>
            </a:r>
            <a:r>
              <a:rPr lang="ru-RU" dirty="0" smtClean="0"/>
              <a:t>, </a:t>
            </a:r>
            <a:r>
              <a:rPr lang="ru-RU" dirty="0" err="1" smtClean="0"/>
              <a:t>тюзлюкню</a:t>
            </a:r>
            <a:r>
              <a:rPr lang="ru-RU" dirty="0" smtClean="0"/>
              <a:t> </a:t>
            </a:r>
            <a:r>
              <a:rPr lang="ru-RU" dirty="0" err="1" smtClean="0"/>
              <a:t>чертген</a:t>
            </a:r>
            <a:r>
              <a:rPr lang="ru-RU" dirty="0" smtClean="0"/>
              <a:t> </a:t>
            </a:r>
            <a:r>
              <a:rPr lang="ru-RU" dirty="0" err="1" smtClean="0"/>
              <a:t>аскерчи</a:t>
            </a:r>
            <a:r>
              <a:rPr lang="ru-RU" dirty="0" smtClean="0"/>
              <a:t> </a:t>
            </a:r>
            <a:r>
              <a:rPr lang="ru-RU" dirty="0" err="1" smtClean="0"/>
              <a:t>эди</a:t>
            </a:r>
            <a:r>
              <a:rPr lang="ru-RU" dirty="0" smtClean="0"/>
              <a:t>. </a:t>
            </a:r>
            <a:r>
              <a:rPr lang="ru-RU" dirty="0" err="1" smtClean="0"/>
              <a:t>Бизге</a:t>
            </a:r>
            <a:r>
              <a:rPr lang="ru-RU" dirty="0" smtClean="0"/>
              <a:t>, аскер </a:t>
            </a:r>
            <a:r>
              <a:rPr lang="ru-RU" dirty="0" err="1" smtClean="0"/>
              <a:t>тенглерине</a:t>
            </a:r>
            <a:r>
              <a:rPr lang="ru-RU" dirty="0" smtClean="0"/>
              <a:t>, </a:t>
            </a:r>
            <a:r>
              <a:rPr lang="ru-RU" dirty="0" err="1" smtClean="0"/>
              <a:t>джангы</a:t>
            </a:r>
            <a:r>
              <a:rPr lang="ru-RU" dirty="0" smtClean="0"/>
              <a:t> </a:t>
            </a:r>
            <a:r>
              <a:rPr lang="ru-RU" dirty="0" err="1" smtClean="0"/>
              <a:t>назмуларын</a:t>
            </a:r>
            <a:r>
              <a:rPr lang="ru-RU" dirty="0" smtClean="0"/>
              <a:t> </a:t>
            </a:r>
            <a:r>
              <a:rPr lang="ru-RU" dirty="0" err="1" smtClean="0"/>
              <a:t>орус</a:t>
            </a:r>
            <a:r>
              <a:rPr lang="ru-RU" dirty="0" smtClean="0"/>
              <a:t> </a:t>
            </a:r>
            <a:r>
              <a:rPr lang="ru-RU" dirty="0" err="1" smtClean="0"/>
              <a:t>тилде</a:t>
            </a:r>
            <a:r>
              <a:rPr lang="ru-RU" dirty="0" smtClean="0"/>
              <a:t> </a:t>
            </a:r>
            <a:r>
              <a:rPr lang="ru-RU" dirty="0" err="1" smtClean="0"/>
              <a:t>кесгин</a:t>
            </a:r>
            <a:r>
              <a:rPr lang="ru-RU" dirty="0" smtClean="0"/>
              <a:t> </a:t>
            </a:r>
            <a:r>
              <a:rPr lang="ru-RU" dirty="0" err="1" smtClean="0"/>
              <a:t>окъуй</a:t>
            </a:r>
            <a:r>
              <a:rPr lang="ru-RU" dirty="0" smtClean="0"/>
              <a:t> </a:t>
            </a:r>
            <a:r>
              <a:rPr lang="ru-RU" dirty="0" err="1" smtClean="0"/>
              <a:t>эди</a:t>
            </a:r>
            <a:r>
              <a:rPr lang="ru-RU" dirty="0" smtClean="0"/>
              <a:t>. </a:t>
            </a:r>
            <a:r>
              <a:rPr lang="ru-RU" dirty="0" err="1" smtClean="0"/>
              <a:t>Биз</a:t>
            </a:r>
            <a:r>
              <a:rPr lang="ru-RU" dirty="0" smtClean="0"/>
              <a:t> </a:t>
            </a:r>
            <a:r>
              <a:rPr lang="ru-RU" dirty="0" err="1" smtClean="0"/>
              <a:t>фахмулу</a:t>
            </a:r>
            <a:r>
              <a:rPr lang="ru-RU" dirty="0" smtClean="0"/>
              <a:t> </a:t>
            </a:r>
            <a:r>
              <a:rPr lang="ru-RU" dirty="0" err="1" smtClean="0"/>
              <a:t>поэтибизни</a:t>
            </a:r>
            <a:r>
              <a:rPr lang="ru-RU" dirty="0" smtClean="0"/>
              <a:t> </a:t>
            </a:r>
            <a:r>
              <a:rPr lang="ru-RU" dirty="0" err="1" smtClean="0"/>
              <a:t>эмда</a:t>
            </a:r>
            <a:r>
              <a:rPr lang="ru-RU" dirty="0" smtClean="0"/>
              <a:t> джигит </a:t>
            </a:r>
            <a:r>
              <a:rPr lang="ru-RU" dirty="0" err="1" smtClean="0"/>
              <a:t>тенгибизни</a:t>
            </a:r>
            <a:r>
              <a:rPr lang="ru-RU" dirty="0" smtClean="0"/>
              <a:t> </a:t>
            </a:r>
            <a:r>
              <a:rPr lang="ru-RU" dirty="0" err="1" smtClean="0"/>
              <a:t>унутурукъ</a:t>
            </a:r>
            <a:r>
              <a:rPr lang="ru-RU" dirty="0" smtClean="0"/>
              <a:t> </a:t>
            </a:r>
            <a:r>
              <a:rPr lang="ru-RU" dirty="0" err="1" smtClean="0"/>
              <a:t>тюлбюз</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1362922" y="5436008"/>
            <a:ext cx="1312040" cy="1312040"/>
          </a:xfrm>
          <a:prstGeom prst="rect">
            <a:avLst/>
          </a:prstGeom>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7987493" y="5653177"/>
            <a:ext cx="2963872" cy="911058"/>
          </a:xfrm>
          <a:prstGeom prst="rect">
            <a:avLst/>
          </a:prstGeom>
        </p:spPr>
      </p:pic>
      <p:sp>
        <p:nvSpPr>
          <p:cNvPr id="6" name="Стрелка вправо 5"/>
          <p:cNvSpPr/>
          <p:nvPr/>
        </p:nvSpPr>
        <p:spPr>
          <a:xfrm>
            <a:off x="4801450" y="5821535"/>
            <a:ext cx="1180262" cy="448935"/>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1141147781"/>
      </p:ext>
    </p:extLst>
  </p:cSld>
  <p:clrMapOvr>
    <a:masterClrMapping/>
  </p:clrMapOvr>
  <mc:AlternateContent xmlns:mc="http://schemas.openxmlformats.org/markup-compatibility/2006">
    <mc:Choice xmlns="" xmlns:p14="http://schemas.microsoft.com/office/powerpoint/2010/main" Requires="p14">
      <p:transition spd="slow" p14:dur="800" advTm="15600">
        <p:circle/>
      </p:transition>
    </mc:Choice>
    <mc:Fallback>
      <p:transition spd="slow" advTm="15600">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88154" y="365125"/>
            <a:ext cx="3765645" cy="5066684"/>
          </a:xfrm>
        </p:spPr>
        <p:txBody>
          <a:bodyPr/>
          <a:lstStyle/>
          <a:p>
            <a:endParaRPr lang="ru-RU" dirty="0"/>
          </a:p>
        </p:txBody>
      </p:sp>
      <p:sp>
        <p:nvSpPr>
          <p:cNvPr id="3" name="Объект 2"/>
          <p:cNvSpPr>
            <a:spLocks noGrp="1"/>
          </p:cNvSpPr>
          <p:nvPr>
            <p:ph idx="1"/>
          </p:nvPr>
        </p:nvSpPr>
        <p:spPr>
          <a:xfrm>
            <a:off x="387824" y="474306"/>
            <a:ext cx="6749955" cy="5803663"/>
          </a:xfrm>
        </p:spPr>
        <p:txBody>
          <a:bodyPr>
            <a:normAutofit fontScale="85000" lnSpcReduction="20000"/>
          </a:bodyPr>
          <a:lstStyle/>
          <a:p>
            <a:r>
              <a:rPr lang="ru-RU" b="1" i="1" dirty="0" err="1" smtClean="0"/>
              <a:t>Бостанланы</a:t>
            </a:r>
            <a:r>
              <a:rPr lang="ru-RU" b="1" i="1" dirty="0" smtClean="0"/>
              <a:t> </a:t>
            </a:r>
            <a:r>
              <a:rPr lang="ru-RU" b="1" i="1" dirty="0" err="1" smtClean="0"/>
              <a:t>Орусбийни</a:t>
            </a:r>
            <a:r>
              <a:rPr lang="ru-RU" b="1" i="1" dirty="0" smtClean="0"/>
              <a:t>  </a:t>
            </a:r>
            <a:r>
              <a:rPr lang="ru-RU" b="1" i="1" dirty="0" err="1" smtClean="0"/>
              <a:t>джашы</a:t>
            </a:r>
            <a:r>
              <a:rPr lang="ru-RU" b="1" i="1" dirty="0" smtClean="0"/>
              <a:t> Хасан  1905 </a:t>
            </a:r>
            <a:r>
              <a:rPr lang="ru-RU" b="1" i="1" dirty="0" err="1" smtClean="0"/>
              <a:t>джыл</a:t>
            </a:r>
            <a:r>
              <a:rPr lang="ru-RU" b="1" i="1" dirty="0" smtClean="0"/>
              <a:t> </a:t>
            </a:r>
            <a:r>
              <a:rPr lang="ru-RU" b="1" i="1" dirty="0" err="1" smtClean="0"/>
              <a:t>Джёгетейде</a:t>
            </a:r>
            <a:r>
              <a:rPr lang="ru-RU" b="1" i="1" dirty="0" smtClean="0"/>
              <a:t>  </a:t>
            </a:r>
            <a:r>
              <a:rPr lang="ru-RU" b="1" i="1" dirty="0" err="1" smtClean="0"/>
              <a:t>туугъанды</a:t>
            </a:r>
            <a:r>
              <a:rPr lang="ru-RU" dirty="0" smtClean="0"/>
              <a:t>. </a:t>
            </a:r>
            <a:r>
              <a:rPr lang="ru-RU" dirty="0" err="1" smtClean="0"/>
              <a:t>Ол</a:t>
            </a:r>
            <a:r>
              <a:rPr lang="ru-RU" dirty="0" smtClean="0"/>
              <a:t> Симферополь </a:t>
            </a:r>
            <a:r>
              <a:rPr lang="ru-RU" dirty="0" err="1" smtClean="0"/>
              <a:t>шахарда</a:t>
            </a:r>
            <a:r>
              <a:rPr lang="ru-RU" dirty="0" smtClean="0"/>
              <a:t> </a:t>
            </a:r>
            <a:r>
              <a:rPr lang="ru-RU" dirty="0" err="1" smtClean="0"/>
              <a:t>устазлыкъ</a:t>
            </a:r>
            <a:r>
              <a:rPr lang="ru-RU" dirty="0" smtClean="0"/>
              <a:t> </a:t>
            </a:r>
            <a:r>
              <a:rPr lang="ru-RU" dirty="0" err="1" smtClean="0"/>
              <a:t>техникумну</a:t>
            </a:r>
            <a:r>
              <a:rPr lang="ru-RU" dirty="0" smtClean="0"/>
              <a:t>  </a:t>
            </a:r>
            <a:r>
              <a:rPr lang="ru-RU" dirty="0" err="1" smtClean="0"/>
              <a:t>бошаб</a:t>
            </a:r>
            <a:r>
              <a:rPr lang="ru-RU" dirty="0" smtClean="0"/>
              <a:t> </a:t>
            </a:r>
            <a:r>
              <a:rPr lang="ru-RU" dirty="0" err="1" smtClean="0"/>
              <a:t>келгенден</a:t>
            </a:r>
            <a:r>
              <a:rPr lang="ru-RU" dirty="0" smtClean="0"/>
              <a:t> сора, «</a:t>
            </a:r>
            <a:r>
              <a:rPr lang="ru-RU" dirty="0" err="1" smtClean="0"/>
              <a:t>Къызыл</a:t>
            </a:r>
            <a:r>
              <a:rPr lang="ru-RU" dirty="0" smtClean="0"/>
              <a:t> </a:t>
            </a:r>
            <a:r>
              <a:rPr lang="ru-RU" dirty="0" err="1" smtClean="0"/>
              <a:t>Къарачай</a:t>
            </a:r>
            <a:r>
              <a:rPr lang="ru-RU" dirty="0" smtClean="0"/>
              <a:t>» </a:t>
            </a:r>
            <a:r>
              <a:rPr lang="ru-RU" dirty="0" err="1" smtClean="0"/>
              <a:t>газетни</a:t>
            </a:r>
            <a:r>
              <a:rPr lang="ru-RU" dirty="0" smtClean="0"/>
              <a:t>  </a:t>
            </a:r>
            <a:r>
              <a:rPr lang="ru-RU" dirty="0" err="1" smtClean="0"/>
              <a:t>хапарчысы</a:t>
            </a:r>
            <a:r>
              <a:rPr lang="ru-RU" dirty="0" smtClean="0"/>
              <a:t>, «По ленинскому пути» </a:t>
            </a:r>
            <a:r>
              <a:rPr lang="ru-RU" dirty="0" err="1" smtClean="0"/>
              <a:t>деген</a:t>
            </a:r>
            <a:r>
              <a:rPr lang="ru-RU" dirty="0" smtClean="0"/>
              <a:t>  район </a:t>
            </a:r>
            <a:r>
              <a:rPr lang="ru-RU" dirty="0" err="1" smtClean="0"/>
              <a:t>газетни</a:t>
            </a:r>
            <a:r>
              <a:rPr lang="ru-RU" dirty="0" smtClean="0"/>
              <a:t> редакторы, </a:t>
            </a:r>
            <a:r>
              <a:rPr lang="ru-RU" dirty="0" err="1" smtClean="0"/>
              <a:t>Джазыучуланы</a:t>
            </a:r>
            <a:r>
              <a:rPr lang="ru-RU" dirty="0" smtClean="0"/>
              <a:t> </a:t>
            </a:r>
            <a:r>
              <a:rPr lang="ru-RU" dirty="0" err="1" smtClean="0"/>
              <a:t>союзуну</a:t>
            </a:r>
            <a:r>
              <a:rPr lang="ru-RU" dirty="0" smtClean="0"/>
              <a:t> область </a:t>
            </a:r>
            <a:r>
              <a:rPr lang="ru-RU" dirty="0" err="1" smtClean="0"/>
              <a:t>бёлюмюню</a:t>
            </a:r>
            <a:r>
              <a:rPr lang="ru-RU" dirty="0" smtClean="0"/>
              <a:t> </a:t>
            </a:r>
            <a:r>
              <a:rPr lang="ru-RU" dirty="0" err="1" smtClean="0"/>
              <a:t>кенгешчиси</a:t>
            </a:r>
            <a:r>
              <a:rPr lang="ru-RU" dirty="0" smtClean="0"/>
              <a:t> </a:t>
            </a:r>
            <a:r>
              <a:rPr lang="ru-RU" dirty="0" err="1" smtClean="0"/>
              <a:t>болуб</a:t>
            </a:r>
            <a:r>
              <a:rPr lang="ru-RU" dirty="0" smtClean="0"/>
              <a:t>  </a:t>
            </a:r>
            <a:r>
              <a:rPr lang="ru-RU" dirty="0" err="1" smtClean="0"/>
              <a:t>ишлегенди</a:t>
            </a:r>
            <a:r>
              <a:rPr lang="ru-RU" dirty="0" smtClean="0"/>
              <a:t>. Поэт-лирик </a:t>
            </a:r>
            <a:r>
              <a:rPr lang="ru-RU" dirty="0" err="1" smtClean="0"/>
              <a:t>сабийлеге</a:t>
            </a:r>
            <a:r>
              <a:rPr lang="ru-RU" dirty="0" smtClean="0"/>
              <a:t> да </a:t>
            </a:r>
            <a:r>
              <a:rPr lang="ru-RU" dirty="0" err="1" smtClean="0"/>
              <a:t>талай</a:t>
            </a:r>
            <a:r>
              <a:rPr lang="ru-RU" dirty="0" smtClean="0"/>
              <a:t> </a:t>
            </a:r>
            <a:r>
              <a:rPr lang="ru-RU" dirty="0" err="1" smtClean="0"/>
              <a:t>назму</a:t>
            </a:r>
            <a:r>
              <a:rPr lang="ru-RU" dirty="0" smtClean="0"/>
              <a:t> </a:t>
            </a:r>
            <a:r>
              <a:rPr lang="ru-RU" dirty="0" err="1" smtClean="0"/>
              <a:t>джазгъанды</a:t>
            </a:r>
            <a:r>
              <a:rPr lang="ru-RU" dirty="0" smtClean="0"/>
              <a:t>, </a:t>
            </a:r>
            <a:r>
              <a:rPr lang="ru-RU" dirty="0" err="1" smtClean="0"/>
              <a:t>орус</a:t>
            </a:r>
            <a:r>
              <a:rPr lang="ru-RU" dirty="0" smtClean="0"/>
              <a:t> </a:t>
            </a:r>
            <a:r>
              <a:rPr lang="ru-RU" dirty="0" err="1" smtClean="0"/>
              <a:t>классиклени</a:t>
            </a:r>
            <a:r>
              <a:rPr lang="ru-RU" dirty="0" smtClean="0"/>
              <a:t> </a:t>
            </a:r>
            <a:r>
              <a:rPr lang="ru-RU" dirty="0" err="1" smtClean="0"/>
              <a:t>бир</a:t>
            </a:r>
            <a:r>
              <a:rPr lang="ru-RU" dirty="0" smtClean="0"/>
              <a:t> белек </a:t>
            </a:r>
            <a:r>
              <a:rPr lang="ru-RU" dirty="0" err="1" smtClean="0"/>
              <a:t>чыгъармаларын</a:t>
            </a:r>
            <a:r>
              <a:rPr lang="ru-RU" dirty="0" smtClean="0"/>
              <a:t> </a:t>
            </a:r>
            <a:r>
              <a:rPr lang="ru-RU" dirty="0" err="1" smtClean="0"/>
              <a:t>ана</a:t>
            </a:r>
            <a:r>
              <a:rPr lang="ru-RU" dirty="0" smtClean="0"/>
              <a:t> </a:t>
            </a:r>
            <a:r>
              <a:rPr lang="ru-RU" dirty="0" err="1" smtClean="0"/>
              <a:t>тилибизге</a:t>
            </a:r>
            <a:r>
              <a:rPr lang="ru-RU" dirty="0" smtClean="0"/>
              <a:t> уста </a:t>
            </a:r>
            <a:r>
              <a:rPr lang="ru-RU" dirty="0" err="1" smtClean="0"/>
              <a:t>кечюргенди</a:t>
            </a:r>
            <a:r>
              <a:rPr lang="ru-RU" dirty="0" smtClean="0"/>
              <a:t>. </a:t>
            </a:r>
            <a:r>
              <a:rPr lang="ru-RU" dirty="0" err="1" smtClean="0"/>
              <a:t>Аладан</a:t>
            </a:r>
            <a:r>
              <a:rPr lang="ru-RU" dirty="0" smtClean="0"/>
              <a:t> сора да  </a:t>
            </a:r>
            <a:r>
              <a:rPr lang="ru-RU" dirty="0" err="1" smtClean="0"/>
              <a:t>къарачай-малкъар</a:t>
            </a:r>
            <a:r>
              <a:rPr lang="ru-RU" dirty="0" smtClean="0"/>
              <a:t> </a:t>
            </a:r>
            <a:r>
              <a:rPr lang="ru-RU" dirty="0" err="1" smtClean="0"/>
              <a:t>тилден</a:t>
            </a:r>
            <a:r>
              <a:rPr lang="ru-RU" dirty="0" smtClean="0"/>
              <a:t> </a:t>
            </a:r>
            <a:r>
              <a:rPr lang="ru-RU" dirty="0" err="1" smtClean="0"/>
              <a:t>окъуу</a:t>
            </a:r>
            <a:r>
              <a:rPr lang="ru-RU" dirty="0" smtClean="0"/>
              <a:t> </a:t>
            </a:r>
            <a:r>
              <a:rPr lang="ru-RU" dirty="0" err="1" smtClean="0"/>
              <a:t>китаб</a:t>
            </a:r>
            <a:r>
              <a:rPr lang="ru-RU" dirty="0" smtClean="0"/>
              <a:t> </a:t>
            </a:r>
            <a:r>
              <a:rPr lang="ru-RU" dirty="0" err="1" smtClean="0"/>
              <a:t>джазгъанды</a:t>
            </a:r>
            <a:r>
              <a:rPr lang="ru-RU" dirty="0" smtClean="0"/>
              <a:t>.</a:t>
            </a:r>
            <a:endParaRPr lang="ru-RU" dirty="0"/>
          </a:p>
        </p:txBody>
      </p:sp>
      <p:pic>
        <p:nvPicPr>
          <p:cNvPr id="5" name="Рисунок 4"/>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7696199" y="474307"/>
            <a:ext cx="3535907" cy="4957502"/>
          </a:xfrm>
          <a:prstGeom prst="rect">
            <a:avLst/>
          </a:prstGeom>
          <a:noFill/>
          <a:ln>
            <a:noFill/>
          </a:ln>
        </p:spPr>
      </p:pic>
      <p:pic>
        <p:nvPicPr>
          <p:cNvPr id="4" name="Рисунок 3"/>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rot="16200000">
            <a:off x="5988510" y="719362"/>
            <a:ext cx="667632" cy="11184345"/>
          </a:xfrm>
          <a:prstGeom prst="rect">
            <a:avLst/>
          </a:prstGeom>
        </p:spPr>
      </p:pic>
    </p:spTree>
    <p:extLst>
      <p:ext uri="{BB962C8B-B14F-4D97-AF65-F5344CB8AC3E}">
        <p14:creationId xmlns="" xmlns:p14="http://schemas.microsoft.com/office/powerpoint/2010/main" val="959642872"/>
      </p:ext>
    </p:extLst>
  </p:cSld>
  <p:clrMapOvr>
    <a:masterClrMapping/>
  </p:clrMapOvr>
  <p:transition spd="slow" advTm="15266">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69460" y="119655"/>
            <a:ext cx="5944737" cy="6554100"/>
          </a:xfrm>
        </p:spPr>
        <p:txBody>
          <a:bodyPr>
            <a:normAutofit fontScale="85000" lnSpcReduction="10000"/>
          </a:bodyPr>
          <a:lstStyle/>
          <a:p>
            <a:r>
              <a:rPr lang="ru-RU" dirty="0" err="1" smtClean="0"/>
              <a:t>Бостанланы</a:t>
            </a:r>
            <a:r>
              <a:rPr lang="ru-RU" dirty="0" smtClean="0"/>
              <a:t>  </a:t>
            </a:r>
            <a:r>
              <a:rPr lang="ru-RU" dirty="0"/>
              <a:t>Х</a:t>
            </a:r>
            <a:r>
              <a:rPr lang="ru-RU" dirty="0" smtClean="0"/>
              <a:t>асан </a:t>
            </a:r>
            <a:r>
              <a:rPr lang="ru-RU" dirty="0" err="1" smtClean="0"/>
              <a:t>къазауатны</a:t>
            </a:r>
            <a:r>
              <a:rPr lang="ru-RU" dirty="0" smtClean="0"/>
              <a:t> </a:t>
            </a:r>
            <a:r>
              <a:rPr lang="ru-RU" dirty="0" err="1" smtClean="0"/>
              <a:t>биринчи</a:t>
            </a:r>
            <a:r>
              <a:rPr lang="ru-RU" dirty="0" smtClean="0"/>
              <a:t> </a:t>
            </a:r>
            <a:r>
              <a:rPr lang="ru-RU" dirty="0" err="1" smtClean="0"/>
              <a:t>кюнлеринде</a:t>
            </a:r>
            <a:r>
              <a:rPr lang="ru-RU" dirty="0" smtClean="0"/>
              <a:t>  </a:t>
            </a:r>
            <a:r>
              <a:rPr lang="ru-RU" dirty="0" err="1" smtClean="0"/>
              <a:t>огъуна</a:t>
            </a:r>
            <a:r>
              <a:rPr lang="ru-RU" dirty="0" smtClean="0"/>
              <a:t> </a:t>
            </a:r>
            <a:r>
              <a:rPr lang="ru-RU" dirty="0" err="1" smtClean="0"/>
              <a:t>кесини</a:t>
            </a:r>
            <a:r>
              <a:rPr lang="ru-RU" dirty="0" smtClean="0"/>
              <a:t> </a:t>
            </a:r>
            <a:r>
              <a:rPr lang="ru-RU" dirty="0" err="1" smtClean="0"/>
              <a:t>разылыгъы</a:t>
            </a:r>
            <a:r>
              <a:rPr lang="ru-RU" dirty="0" smtClean="0"/>
              <a:t> </a:t>
            </a:r>
            <a:r>
              <a:rPr lang="ru-RU" dirty="0" err="1" smtClean="0"/>
              <a:t>бла</a:t>
            </a:r>
            <a:r>
              <a:rPr lang="ru-RU" dirty="0" smtClean="0"/>
              <a:t> </a:t>
            </a:r>
            <a:r>
              <a:rPr lang="ru-RU" dirty="0" err="1" smtClean="0"/>
              <a:t>урушха</a:t>
            </a:r>
            <a:r>
              <a:rPr lang="ru-RU" dirty="0" smtClean="0"/>
              <a:t> </a:t>
            </a:r>
            <a:r>
              <a:rPr lang="ru-RU" dirty="0" err="1" smtClean="0"/>
              <a:t>кетгенди</a:t>
            </a:r>
            <a:r>
              <a:rPr lang="ru-RU" dirty="0" smtClean="0"/>
              <a:t>. </a:t>
            </a:r>
            <a:r>
              <a:rPr lang="ru-RU" dirty="0" err="1" smtClean="0"/>
              <a:t>Ол</a:t>
            </a:r>
            <a:r>
              <a:rPr lang="ru-RU" dirty="0" smtClean="0"/>
              <a:t> ары </a:t>
            </a:r>
            <a:r>
              <a:rPr lang="ru-RU" dirty="0" err="1" smtClean="0"/>
              <a:t>джетгенлей</a:t>
            </a:r>
            <a:r>
              <a:rPr lang="ru-RU" dirty="0" smtClean="0"/>
              <a:t>, </a:t>
            </a:r>
            <a:r>
              <a:rPr lang="ru-RU" dirty="0" err="1" smtClean="0"/>
              <a:t>ачы</a:t>
            </a:r>
            <a:r>
              <a:rPr lang="ru-RU" dirty="0" smtClean="0"/>
              <a:t> </a:t>
            </a:r>
            <a:r>
              <a:rPr lang="ru-RU" dirty="0" err="1" smtClean="0"/>
              <a:t>сермешиулени</a:t>
            </a:r>
            <a:r>
              <a:rPr lang="ru-RU" dirty="0" smtClean="0"/>
              <a:t> </a:t>
            </a:r>
            <a:r>
              <a:rPr lang="ru-RU" dirty="0" err="1" smtClean="0"/>
              <a:t>ичине</a:t>
            </a:r>
            <a:r>
              <a:rPr lang="ru-RU" dirty="0" smtClean="0"/>
              <a:t> </a:t>
            </a:r>
            <a:r>
              <a:rPr lang="ru-RU" dirty="0" err="1" smtClean="0"/>
              <a:t>тюшгенди</a:t>
            </a:r>
            <a:r>
              <a:rPr lang="ru-RU" dirty="0" smtClean="0"/>
              <a:t>. </a:t>
            </a:r>
            <a:r>
              <a:rPr lang="ru-RU" dirty="0" err="1" smtClean="0"/>
              <a:t>Фронтдан</a:t>
            </a:r>
            <a:r>
              <a:rPr lang="ru-RU" dirty="0" smtClean="0"/>
              <a:t>  </a:t>
            </a:r>
            <a:r>
              <a:rPr lang="ru-RU" dirty="0" err="1" smtClean="0"/>
              <a:t>къуру</a:t>
            </a:r>
            <a:r>
              <a:rPr lang="ru-RU" dirty="0" smtClean="0"/>
              <a:t> </a:t>
            </a:r>
            <a:r>
              <a:rPr lang="ru-RU" dirty="0" err="1" smtClean="0"/>
              <a:t>эки</a:t>
            </a:r>
            <a:r>
              <a:rPr lang="ru-RU" dirty="0" smtClean="0"/>
              <a:t> письмо  </a:t>
            </a:r>
            <a:r>
              <a:rPr lang="ru-RU" dirty="0" err="1" smtClean="0"/>
              <a:t>алгъанды</a:t>
            </a:r>
            <a:r>
              <a:rPr lang="ru-RU" dirty="0" smtClean="0"/>
              <a:t> </a:t>
            </a:r>
            <a:r>
              <a:rPr lang="ru-RU" dirty="0" err="1" smtClean="0"/>
              <a:t>юйдегиси</a:t>
            </a:r>
            <a:r>
              <a:rPr lang="ru-RU" dirty="0" smtClean="0"/>
              <a:t>. </a:t>
            </a:r>
            <a:r>
              <a:rPr lang="ru-RU" dirty="0" err="1" smtClean="0"/>
              <a:t>Экинчи</a:t>
            </a:r>
            <a:r>
              <a:rPr lang="ru-RU" dirty="0" smtClean="0"/>
              <a:t> </a:t>
            </a:r>
            <a:r>
              <a:rPr lang="ru-RU" dirty="0" err="1" smtClean="0"/>
              <a:t>письмону</a:t>
            </a:r>
            <a:r>
              <a:rPr lang="ru-RU" dirty="0" smtClean="0"/>
              <a:t> </a:t>
            </a:r>
            <a:r>
              <a:rPr lang="ru-RU" dirty="0" err="1" smtClean="0"/>
              <a:t>Ростовну</a:t>
            </a:r>
            <a:r>
              <a:rPr lang="ru-RU" dirty="0" smtClean="0"/>
              <a:t> </a:t>
            </a:r>
            <a:r>
              <a:rPr lang="ru-RU" dirty="0" err="1" smtClean="0"/>
              <a:t>къатында</a:t>
            </a:r>
            <a:r>
              <a:rPr lang="ru-RU" dirty="0" smtClean="0"/>
              <a:t> Архангельская </a:t>
            </a:r>
            <a:r>
              <a:rPr lang="ru-RU" dirty="0" err="1" smtClean="0"/>
              <a:t>станциядан</a:t>
            </a:r>
            <a:r>
              <a:rPr lang="ru-RU" dirty="0" smtClean="0"/>
              <a:t> </a:t>
            </a:r>
            <a:r>
              <a:rPr lang="ru-RU" dirty="0" err="1" smtClean="0"/>
              <a:t>джибергенди</a:t>
            </a:r>
            <a:r>
              <a:rPr lang="ru-RU" dirty="0" smtClean="0"/>
              <a:t>. </a:t>
            </a:r>
            <a:r>
              <a:rPr lang="ru-RU" dirty="0" err="1" smtClean="0"/>
              <a:t>Фронтда</a:t>
            </a:r>
            <a:r>
              <a:rPr lang="ru-RU" dirty="0" smtClean="0"/>
              <a:t> да </a:t>
            </a:r>
            <a:r>
              <a:rPr lang="ru-RU" dirty="0" err="1" smtClean="0"/>
              <a:t>ол</a:t>
            </a:r>
            <a:r>
              <a:rPr lang="ru-RU" dirty="0" smtClean="0"/>
              <a:t> </a:t>
            </a:r>
            <a:r>
              <a:rPr lang="ru-RU" dirty="0" err="1" smtClean="0"/>
              <a:t>джазгъанын</a:t>
            </a:r>
            <a:r>
              <a:rPr lang="ru-RU" dirty="0" smtClean="0"/>
              <a:t> </a:t>
            </a:r>
            <a:r>
              <a:rPr lang="ru-RU" dirty="0" err="1" smtClean="0"/>
              <a:t>къоймагъанды</a:t>
            </a:r>
            <a:r>
              <a:rPr lang="ru-RU" dirty="0" smtClean="0"/>
              <a:t>. </a:t>
            </a:r>
            <a:r>
              <a:rPr lang="ru-RU" dirty="0" err="1" smtClean="0"/>
              <a:t>Алай</a:t>
            </a:r>
            <a:r>
              <a:rPr lang="ru-RU" dirty="0" smtClean="0"/>
              <a:t> а, </a:t>
            </a:r>
            <a:r>
              <a:rPr lang="ru-RU" dirty="0" err="1" smtClean="0"/>
              <a:t>къазауат</a:t>
            </a:r>
            <a:r>
              <a:rPr lang="ru-RU" dirty="0" smtClean="0"/>
              <a:t>  </a:t>
            </a:r>
            <a:r>
              <a:rPr lang="ru-RU" dirty="0" err="1" smtClean="0"/>
              <a:t>кишини</a:t>
            </a:r>
            <a:r>
              <a:rPr lang="ru-RU" dirty="0" smtClean="0"/>
              <a:t> </a:t>
            </a:r>
            <a:r>
              <a:rPr lang="ru-RU" dirty="0" err="1" smtClean="0"/>
              <a:t>джасыкъсынмагъанды</a:t>
            </a:r>
            <a:r>
              <a:rPr lang="ru-RU" dirty="0" smtClean="0"/>
              <a:t>. </a:t>
            </a:r>
            <a:r>
              <a:rPr lang="ru-RU" dirty="0" err="1" smtClean="0"/>
              <a:t>Бостанланы</a:t>
            </a:r>
            <a:r>
              <a:rPr lang="ru-RU" dirty="0" smtClean="0"/>
              <a:t> Хасан 1942-чи </a:t>
            </a:r>
            <a:r>
              <a:rPr lang="ru-RU" dirty="0" err="1" smtClean="0"/>
              <a:t>джыл</a:t>
            </a:r>
            <a:r>
              <a:rPr lang="ru-RU" dirty="0" smtClean="0"/>
              <a:t> </a:t>
            </a:r>
            <a:r>
              <a:rPr lang="ru-RU" dirty="0" err="1" smtClean="0"/>
              <a:t>декабрда</a:t>
            </a:r>
            <a:r>
              <a:rPr lang="ru-RU" dirty="0" smtClean="0"/>
              <a:t> </a:t>
            </a:r>
            <a:r>
              <a:rPr lang="ru-RU" dirty="0" err="1" smtClean="0"/>
              <a:t>Ростовну</a:t>
            </a:r>
            <a:r>
              <a:rPr lang="ru-RU" dirty="0" smtClean="0"/>
              <a:t>  </a:t>
            </a:r>
            <a:r>
              <a:rPr lang="ru-RU" dirty="0" err="1" smtClean="0"/>
              <a:t>къатында</a:t>
            </a:r>
            <a:r>
              <a:rPr lang="ru-RU" dirty="0" smtClean="0"/>
              <a:t> </a:t>
            </a:r>
            <a:r>
              <a:rPr lang="ru-RU" dirty="0" err="1" smtClean="0"/>
              <a:t>баргъан</a:t>
            </a:r>
            <a:r>
              <a:rPr lang="ru-RU" dirty="0" smtClean="0"/>
              <a:t> </a:t>
            </a:r>
            <a:r>
              <a:rPr lang="ru-RU" dirty="0" err="1" smtClean="0"/>
              <a:t>къанлы</a:t>
            </a:r>
            <a:r>
              <a:rPr lang="ru-RU" dirty="0" smtClean="0"/>
              <a:t>  </a:t>
            </a:r>
            <a:r>
              <a:rPr lang="ru-RU" dirty="0" err="1" smtClean="0"/>
              <a:t>сермешиуледе</a:t>
            </a:r>
            <a:r>
              <a:rPr lang="ru-RU" dirty="0" smtClean="0"/>
              <a:t> </a:t>
            </a:r>
            <a:r>
              <a:rPr lang="ru-RU" dirty="0" err="1" smtClean="0"/>
              <a:t>джигитча</a:t>
            </a:r>
            <a:r>
              <a:rPr lang="ru-RU" dirty="0" smtClean="0"/>
              <a:t> </a:t>
            </a:r>
            <a:r>
              <a:rPr lang="ru-RU" dirty="0" err="1" smtClean="0"/>
              <a:t>ёлгенди</a:t>
            </a:r>
            <a:r>
              <a:rPr lang="ru-RU" dirty="0" smtClean="0"/>
              <a:t>. </a:t>
            </a:r>
            <a:endParaRPr lang="ru-RU" dirty="0"/>
          </a:p>
        </p:txBody>
      </p:sp>
      <p:pic>
        <p:nvPicPr>
          <p:cNvPr id="4" name="Рисунок 3" descr="http://www.rodb-v.ru/upload/medialibrary/rostov_1943/rostov_v_1.jpg"/>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6018663" y="3684896"/>
            <a:ext cx="5572836" cy="3173104"/>
          </a:xfrm>
          <a:prstGeom prst="rect">
            <a:avLst/>
          </a:prstGeom>
          <a:noFill/>
          <a:ln>
            <a:noFill/>
          </a:ln>
        </p:spPr>
      </p:pic>
      <p:pic>
        <p:nvPicPr>
          <p:cNvPr id="5" name="Рисунок 4" descr="http://www.rodb-v.ru/upload/medialibrary/rostov_1943/rostov_v_91.jpg"/>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5827594" y="256132"/>
            <a:ext cx="5763905" cy="3244519"/>
          </a:xfrm>
          <a:prstGeom prst="rect">
            <a:avLst/>
          </a:prstGeom>
          <a:noFill/>
          <a:ln>
            <a:noFill/>
          </a:ln>
        </p:spPr>
      </p:pic>
    </p:spTree>
    <p:extLst>
      <p:ext uri="{BB962C8B-B14F-4D97-AF65-F5344CB8AC3E}">
        <p14:creationId xmlns="" xmlns:p14="http://schemas.microsoft.com/office/powerpoint/2010/main" val="1493706287"/>
      </p:ext>
    </p:extLst>
  </p:cSld>
  <p:clrMapOvr>
    <a:masterClrMapping/>
  </p:clrMapOvr>
  <p:transition spd="slow" advTm="16219">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1221" y="119655"/>
            <a:ext cx="7118445" cy="6581396"/>
          </a:xfrm>
        </p:spPr>
        <p:txBody>
          <a:bodyPr>
            <a:normAutofit fontScale="85000" lnSpcReduction="20000"/>
          </a:bodyPr>
          <a:lstStyle/>
          <a:p>
            <a:r>
              <a:rPr lang="ru-RU" b="1" i="1" dirty="0" err="1" smtClean="0"/>
              <a:t>Борлакъланы</a:t>
            </a:r>
            <a:r>
              <a:rPr lang="ru-RU" b="1" i="1" dirty="0" smtClean="0"/>
              <a:t> </a:t>
            </a:r>
            <a:r>
              <a:rPr lang="ru-RU" b="1" i="1" dirty="0" err="1" smtClean="0"/>
              <a:t>Алийни</a:t>
            </a:r>
            <a:r>
              <a:rPr lang="ru-RU" b="1" i="1" dirty="0" smtClean="0"/>
              <a:t>  </a:t>
            </a:r>
            <a:r>
              <a:rPr lang="ru-RU" b="1" i="1" dirty="0" err="1" smtClean="0"/>
              <a:t>джашы</a:t>
            </a:r>
            <a:r>
              <a:rPr lang="ru-RU" b="1" i="1" dirty="0" smtClean="0"/>
              <a:t>  </a:t>
            </a:r>
            <a:r>
              <a:rPr lang="ru-RU" b="1" i="1" dirty="0" err="1" smtClean="0"/>
              <a:t>Тохтар</a:t>
            </a:r>
            <a:r>
              <a:rPr lang="ru-RU" b="1" i="1" dirty="0" smtClean="0"/>
              <a:t> 1914 </a:t>
            </a:r>
            <a:r>
              <a:rPr lang="ru-RU" b="1" i="1" dirty="0" err="1" smtClean="0"/>
              <a:t>джыл</a:t>
            </a:r>
            <a:r>
              <a:rPr lang="ru-RU" b="1" i="1" dirty="0" smtClean="0"/>
              <a:t> </a:t>
            </a:r>
            <a:r>
              <a:rPr lang="ru-RU" b="1" i="1" dirty="0" err="1" smtClean="0"/>
              <a:t>Ташкепюрде</a:t>
            </a:r>
            <a:r>
              <a:rPr lang="ru-RU" b="1" i="1" dirty="0" smtClean="0"/>
              <a:t>  </a:t>
            </a:r>
            <a:r>
              <a:rPr lang="ru-RU" b="1" i="1" dirty="0" err="1" smtClean="0"/>
              <a:t>туугъанды</a:t>
            </a:r>
            <a:r>
              <a:rPr lang="ru-RU" b="1" i="1" dirty="0" smtClean="0"/>
              <a:t>. </a:t>
            </a:r>
            <a:r>
              <a:rPr lang="ru-RU" dirty="0" smtClean="0"/>
              <a:t>1933 </a:t>
            </a:r>
            <a:r>
              <a:rPr lang="ru-RU" dirty="0" err="1" smtClean="0"/>
              <a:t>джыл</a:t>
            </a:r>
            <a:r>
              <a:rPr lang="ru-RU" dirty="0" smtClean="0"/>
              <a:t> Микоян-</a:t>
            </a:r>
            <a:r>
              <a:rPr lang="ru-RU" dirty="0" err="1" smtClean="0"/>
              <a:t>Шахарда</a:t>
            </a:r>
            <a:r>
              <a:rPr lang="ru-RU" dirty="0" smtClean="0"/>
              <a:t> </a:t>
            </a:r>
            <a:r>
              <a:rPr lang="ru-RU" dirty="0" err="1" smtClean="0"/>
              <a:t>педрабфакга</a:t>
            </a:r>
            <a:r>
              <a:rPr lang="ru-RU" dirty="0" smtClean="0"/>
              <a:t> </a:t>
            </a:r>
            <a:r>
              <a:rPr lang="ru-RU" dirty="0" err="1" smtClean="0"/>
              <a:t>киргенди</a:t>
            </a:r>
            <a:r>
              <a:rPr lang="ru-RU" dirty="0" smtClean="0"/>
              <a:t>.</a:t>
            </a:r>
          </a:p>
          <a:p>
            <a:r>
              <a:rPr lang="ru-RU" dirty="0" err="1" smtClean="0"/>
              <a:t>Ол</a:t>
            </a:r>
            <a:r>
              <a:rPr lang="ru-RU" dirty="0" smtClean="0"/>
              <a:t> </a:t>
            </a:r>
            <a:r>
              <a:rPr lang="ru-RU" dirty="0" err="1" smtClean="0"/>
              <a:t>кёзюуде</a:t>
            </a:r>
            <a:r>
              <a:rPr lang="ru-RU" dirty="0" smtClean="0"/>
              <a:t> </a:t>
            </a:r>
            <a:r>
              <a:rPr lang="ru-RU" dirty="0" err="1" smtClean="0"/>
              <a:t>назму</a:t>
            </a:r>
            <a:r>
              <a:rPr lang="ru-RU" dirty="0" smtClean="0"/>
              <a:t> </a:t>
            </a:r>
            <a:r>
              <a:rPr lang="ru-RU" dirty="0" err="1" smtClean="0"/>
              <a:t>джазыу</a:t>
            </a:r>
            <a:r>
              <a:rPr lang="ru-RU" dirty="0" smtClean="0"/>
              <a:t>  </a:t>
            </a:r>
            <a:r>
              <a:rPr lang="ru-RU" dirty="0" err="1" smtClean="0"/>
              <a:t>бла</a:t>
            </a:r>
            <a:r>
              <a:rPr lang="ru-RU" dirty="0" smtClean="0"/>
              <a:t> </a:t>
            </a:r>
            <a:r>
              <a:rPr lang="ru-RU" dirty="0" err="1" smtClean="0"/>
              <a:t>спортха</a:t>
            </a:r>
            <a:r>
              <a:rPr lang="ru-RU" dirty="0" smtClean="0"/>
              <a:t> </a:t>
            </a:r>
            <a:r>
              <a:rPr lang="ru-RU" dirty="0" err="1" smtClean="0"/>
              <a:t>уллу</a:t>
            </a:r>
            <a:r>
              <a:rPr lang="ru-RU" dirty="0" smtClean="0"/>
              <a:t> эс </a:t>
            </a:r>
            <a:r>
              <a:rPr lang="ru-RU" dirty="0" err="1" smtClean="0"/>
              <a:t>бёлгенди</a:t>
            </a:r>
            <a:r>
              <a:rPr lang="ru-RU" dirty="0" smtClean="0"/>
              <a:t>. </a:t>
            </a:r>
            <a:r>
              <a:rPr lang="ru-RU" dirty="0" err="1" smtClean="0"/>
              <a:t>Аны</a:t>
            </a:r>
            <a:r>
              <a:rPr lang="ru-RU" dirty="0" smtClean="0"/>
              <a:t> </a:t>
            </a:r>
            <a:r>
              <a:rPr lang="ru-RU" dirty="0" err="1" smtClean="0"/>
              <a:t>бла</a:t>
            </a:r>
            <a:r>
              <a:rPr lang="ru-RU" dirty="0" smtClean="0"/>
              <a:t> </a:t>
            </a:r>
            <a:r>
              <a:rPr lang="ru-RU" dirty="0" err="1" smtClean="0"/>
              <a:t>бирге</a:t>
            </a:r>
            <a:r>
              <a:rPr lang="ru-RU" dirty="0" smtClean="0"/>
              <a:t> </a:t>
            </a:r>
            <a:r>
              <a:rPr lang="ru-RU" dirty="0" err="1" smtClean="0"/>
              <a:t>белгили</a:t>
            </a:r>
            <a:r>
              <a:rPr lang="ru-RU" dirty="0" smtClean="0"/>
              <a:t> </a:t>
            </a:r>
            <a:r>
              <a:rPr lang="ru-RU" dirty="0" err="1" smtClean="0"/>
              <a:t>орус</a:t>
            </a:r>
            <a:r>
              <a:rPr lang="ru-RU" dirty="0" smtClean="0"/>
              <a:t> </a:t>
            </a:r>
            <a:r>
              <a:rPr lang="ru-RU" dirty="0" err="1" smtClean="0"/>
              <a:t>поэтлени</a:t>
            </a:r>
            <a:r>
              <a:rPr lang="ru-RU" dirty="0" smtClean="0"/>
              <a:t>  (Маяковский, </a:t>
            </a:r>
            <a:r>
              <a:rPr lang="ru-RU" dirty="0"/>
              <a:t>Л</a:t>
            </a:r>
            <a:r>
              <a:rPr lang="ru-RU" dirty="0" smtClean="0"/>
              <a:t>ермонтов) </a:t>
            </a:r>
            <a:r>
              <a:rPr lang="ru-RU" dirty="0" err="1" smtClean="0"/>
              <a:t>чыгъармаларын</a:t>
            </a:r>
            <a:r>
              <a:rPr lang="ru-RU" dirty="0" smtClean="0"/>
              <a:t>  </a:t>
            </a:r>
            <a:r>
              <a:rPr lang="ru-RU" dirty="0" err="1" smtClean="0"/>
              <a:t>ана</a:t>
            </a:r>
            <a:r>
              <a:rPr lang="ru-RU" dirty="0" smtClean="0"/>
              <a:t> </a:t>
            </a:r>
            <a:r>
              <a:rPr lang="ru-RU" dirty="0" err="1" smtClean="0"/>
              <a:t>тилге</a:t>
            </a:r>
            <a:r>
              <a:rPr lang="ru-RU" dirty="0" smtClean="0"/>
              <a:t> </a:t>
            </a:r>
            <a:r>
              <a:rPr lang="ru-RU" dirty="0" err="1" smtClean="0"/>
              <a:t>кёчюре</a:t>
            </a:r>
            <a:r>
              <a:rPr lang="ru-RU" dirty="0" smtClean="0"/>
              <a:t>, </a:t>
            </a:r>
            <a:r>
              <a:rPr lang="ru-RU" dirty="0" err="1" smtClean="0"/>
              <a:t>назмугъа</a:t>
            </a:r>
            <a:r>
              <a:rPr lang="ru-RU" dirty="0" smtClean="0"/>
              <a:t> </a:t>
            </a:r>
            <a:r>
              <a:rPr lang="ru-RU" dirty="0" err="1" smtClean="0"/>
              <a:t>чемерлигин</a:t>
            </a:r>
            <a:r>
              <a:rPr lang="ru-RU" dirty="0" smtClean="0"/>
              <a:t>  </a:t>
            </a:r>
            <a:r>
              <a:rPr lang="ru-RU" dirty="0" err="1" smtClean="0"/>
              <a:t>ёсдюргенди</a:t>
            </a:r>
            <a:r>
              <a:rPr lang="ru-RU" dirty="0" smtClean="0"/>
              <a:t>.</a:t>
            </a:r>
          </a:p>
          <a:p>
            <a:r>
              <a:rPr lang="ru-RU" dirty="0" err="1" smtClean="0"/>
              <a:t>Борлакъ</a:t>
            </a:r>
            <a:r>
              <a:rPr lang="ru-RU" dirty="0" smtClean="0"/>
              <a:t> </a:t>
            </a:r>
            <a:r>
              <a:rPr lang="ru-RU" dirty="0" err="1" smtClean="0"/>
              <a:t>улу</a:t>
            </a:r>
            <a:r>
              <a:rPr lang="ru-RU" dirty="0" smtClean="0"/>
              <a:t> </a:t>
            </a:r>
            <a:r>
              <a:rPr lang="ru-RU" dirty="0" err="1" smtClean="0"/>
              <a:t>Тохтар</a:t>
            </a:r>
            <a:r>
              <a:rPr lang="ru-RU" dirty="0" smtClean="0"/>
              <a:t> «</a:t>
            </a:r>
            <a:r>
              <a:rPr lang="ru-RU" dirty="0" err="1" smtClean="0"/>
              <a:t>Къызыл</a:t>
            </a:r>
            <a:r>
              <a:rPr lang="ru-RU" dirty="0" smtClean="0"/>
              <a:t> </a:t>
            </a:r>
            <a:r>
              <a:rPr lang="ru-RU" dirty="0" err="1" smtClean="0"/>
              <a:t>Къарачай</a:t>
            </a:r>
            <a:r>
              <a:rPr lang="ru-RU" dirty="0" smtClean="0"/>
              <a:t>»  </a:t>
            </a:r>
            <a:r>
              <a:rPr lang="ru-RU" dirty="0" err="1" smtClean="0"/>
              <a:t>газетни</a:t>
            </a:r>
            <a:r>
              <a:rPr lang="ru-RU" dirty="0" smtClean="0"/>
              <a:t> </a:t>
            </a:r>
            <a:r>
              <a:rPr lang="ru-RU" dirty="0" err="1" smtClean="0"/>
              <a:t>хапарчысы</a:t>
            </a:r>
            <a:r>
              <a:rPr lang="ru-RU" dirty="0" smtClean="0"/>
              <a:t> </a:t>
            </a:r>
            <a:r>
              <a:rPr lang="ru-RU" dirty="0" err="1" smtClean="0"/>
              <a:t>болуб</a:t>
            </a:r>
            <a:r>
              <a:rPr lang="ru-RU" dirty="0" smtClean="0"/>
              <a:t> </a:t>
            </a:r>
            <a:r>
              <a:rPr lang="ru-RU" dirty="0" err="1" smtClean="0"/>
              <a:t>ишлегенди</a:t>
            </a:r>
            <a:r>
              <a:rPr lang="ru-RU" dirty="0" smtClean="0"/>
              <a:t>. </a:t>
            </a:r>
            <a:r>
              <a:rPr lang="ru-RU" dirty="0" err="1" smtClean="0"/>
              <a:t>Ол</a:t>
            </a:r>
            <a:r>
              <a:rPr lang="ru-RU" dirty="0" smtClean="0"/>
              <a:t> </a:t>
            </a:r>
            <a:r>
              <a:rPr lang="ru-RU" dirty="0" err="1" smtClean="0"/>
              <a:t>къуллугъу</a:t>
            </a:r>
            <a:r>
              <a:rPr lang="ru-RU" dirty="0" smtClean="0"/>
              <a:t> </a:t>
            </a:r>
            <a:r>
              <a:rPr lang="ru-RU" dirty="0" err="1" smtClean="0"/>
              <a:t>джаш</a:t>
            </a:r>
            <a:r>
              <a:rPr lang="ru-RU" dirty="0" smtClean="0"/>
              <a:t> </a:t>
            </a:r>
            <a:r>
              <a:rPr lang="ru-RU" dirty="0" err="1" smtClean="0"/>
              <a:t>поэтни</a:t>
            </a:r>
            <a:r>
              <a:rPr lang="ru-RU" dirty="0" smtClean="0"/>
              <a:t>  </a:t>
            </a:r>
            <a:r>
              <a:rPr lang="ru-RU" dirty="0" err="1" smtClean="0"/>
              <a:t>чыгъармачылыкъ</a:t>
            </a:r>
            <a:r>
              <a:rPr lang="ru-RU" dirty="0" smtClean="0"/>
              <a:t>  </a:t>
            </a:r>
            <a:r>
              <a:rPr lang="ru-RU" dirty="0" err="1" smtClean="0"/>
              <a:t>ишге</a:t>
            </a:r>
            <a:r>
              <a:rPr lang="ru-RU" dirty="0" smtClean="0"/>
              <a:t>  бек </a:t>
            </a:r>
            <a:r>
              <a:rPr lang="ru-RU" dirty="0" err="1" smtClean="0"/>
              <a:t>алландыргъанды</a:t>
            </a:r>
            <a:r>
              <a:rPr lang="ru-RU" dirty="0" smtClean="0"/>
              <a:t>, </a:t>
            </a:r>
            <a:r>
              <a:rPr lang="ru-RU" dirty="0" err="1" smtClean="0"/>
              <a:t>учундургъанды</a:t>
            </a:r>
            <a:r>
              <a:rPr lang="ru-RU" dirty="0" smtClean="0"/>
              <a:t>. </a:t>
            </a:r>
            <a:r>
              <a:rPr lang="ru-RU" dirty="0" err="1" smtClean="0"/>
              <a:t>Тохтар</a:t>
            </a:r>
            <a:r>
              <a:rPr lang="ru-RU" dirty="0" smtClean="0"/>
              <a:t> </a:t>
            </a:r>
            <a:r>
              <a:rPr lang="ru-RU" dirty="0" err="1" smtClean="0"/>
              <a:t>назмуларын</a:t>
            </a:r>
            <a:r>
              <a:rPr lang="ru-RU" dirty="0" smtClean="0"/>
              <a:t> </a:t>
            </a:r>
            <a:r>
              <a:rPr lang="ru-RU" dirty="0" err="1" smtClean="0"/>
              <a:t>эртде</a:t>
            </a:r>
            <a:r>
              <a:rPr lang="ru-RU" dirty="0" smtClean="0"/>
              <a:t>  </a:t>
            </a:r>
            <a:r>
              <a:rPr lang="ru-RU" dirty="0" err="1" smtClean="0"/>
              <a:t>джазыб</a:t>
            </a:r>
            <a:r>
              <a:rPr lang="ru-RU" dirty="0" smtClean="0"/>
              <a:t> башлагъанды.1939 –чу </a:t>
            </a:r>
            <a:r>
              <a:rPr lang="ru-RU" dirty="0" err="1" smtClean="0"/>
              <a:t>джыл</a:t>
            </a:r>
            <a:r>
              <a:rPr lang="ru-RU" dirty="0" smtClean="0"/>
              <a:t> «</a:t>
            </a:r>
            <a:r>
              <a:rPr lang="ru-RU" dirty="0" err="1" smtClean="0"/>
              <a:t>Насыблы</a:t>
            </a:r>
            <a:r>
              <a:rPr lang="ru-RU" dirty="0" smtClean="0"/>
              <a:t> </a:t>
            </a:r>
            <a:r>
              <a:rPr lang="ru-RU" dirty="0" err="1" smtClean="0"/>
              <a:t>джашчыкъ</a:t>
            </a:r>
            <a:r>
              <a:rPr lang="ru-RU" dirty="0" smtClean="0"/>
              <a:t>»  </a:t>
            </a:r>
            <a:r>
              <a:rPr lang="ru-RU" dirty="0" err="1" smtClean="0"/>
              <a:t>деген</a:t>
            </a:r>
            <a:r>
              <a:rPr lang="ru-RU" dirty="0" smtClean="0"/>
              <a:t> </a:t>
            </a:r>
            <a:r>
              <a:rPr lang="ru-RU" dirty="0" err="1" smtClean="0"/>
              <a:t>биринчи</a:t>
            </a:r>
            <a:r>
              <a:rPr lang="ru-RU" dirty="0" smtClean="0"/>
              <a:t>  </a:t>
            </a:r>
            <a:r>
              <a:rPr lang="ru-RU" dirty="0" err="1" smtClean="0"/>
              <a:t>китабы</a:t>
            </a:r>
            <a:r>
              <a:rPr lang="ru-RU" dirty="0" smtClean="0"/>
              <a:t>  </a:t>
            </a:r>
            <a:r>
              <a:rPr lang="ru-RU" dirty="0" err="1" smtClean="0"/>
              <a:t>чыкъгъанды</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rot="5400000">
            <a:off x="6460779" y="1079183"/>
            <a:ext cx="5760637" cy="4036441"/>
          </a:xfrm>
          <a:prstGeom prst="rect">
            <a:avLst/>
          </a:prstGeom>
        </p:spPr>
      </p:pic>
      <p:pic>
        <p:nvPicPr>
          <p:cNvPr id="2" name="Рисунок 1"/>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rot="16200000">
            <a:off x="5800840" y="996825"/>
            <a:ext cx="509573" cy="10898878"/>
          </a:xfrm>
          <a:prstGeom prst="rect">
            <a:avLst/>
          </a:prstGeom>
        </p:spPr>
      </p:pic>
    </p:spTree>
    <p:extLst>
      <p:ext uri="{BB962C8B-B14F-4D97-AF65-F5344CB8AC3E}">
        <p14:creationId xmlns="" xmlns:p14="http://schemas.microsoft.com/office/powerpoint/2010/main" val="3974531421"/>
      </p:ext>
    </p:extLst>
  </p:cSld>
  <p:clrMapOvr>
    <a:masterClrMapping/>
  </p:clrMapOvr>
  <mc:AlternateContent xmlns:mc="http://schemas.openxmlformats.org/markup-compatibility/2006">
    <mc:Choice xmlns="" xmlns:p14="http://schemas.microsoft.com/office/powerpoint/2010/main" Requires="p14">
      <p:transition spd="slow" p14:dur="1600" advTm="16071">
        <p14:gallery dir="l"/>
      </p:transition>
    </mc:Choice>
    <mc:Fallback>
      <p:transition spd="slow" advTm="16071">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31162"/>
          </a:xfrm>
        </p:spPr>
        <p:txBody>
          <a:bodyPr>
            <a:normAutofit fontScale="90000"/>
          </a:bodyPr>
          <a:lstStyle/>
          <a:p>
            <a:pPr algn="ctr"/>
            <a:r>
              <a:rPr lang="ru-RU" b="1" dirty="0"/>
              <a:t>«</a:t>
            </a:r>
            <a:r>
              <a:rPr lang="ru-RU" b="1" dirty="0" err="1"/>
              <a:t>Ата</a:t>
            </a:r>
            <a:r>
              <a:rPr lang="ru-RU" b="1" dirty="0"/>
              <a:t> </a:t>
            </a:r>
            <a:r>
              <a:rPr lang="ru-RU" b="1" dirty="0" err="1"/>
              <a:t>Джурт</a:t>
            </a:r>
            <a:r>
              <a:rPr lang="ru-RU" b="1" dirty="0"/>
              <a:t>  </a:t>
            </a:r>
            <a:r>
              <a:rPr lang="ru-RU" b="1" dirty="0" err="1"/>
              <a:t>ючюн</a:t>
            </a:r>
            <a:r>
              <a:rPr lang="ru-RU" b="1" dirty="0"/>
              <a:t> </a:t>
            </a:r>
            <a:r>
              <a:rPr lang="ru-RU" b="1" dirty="0" err="1"/>
              <a:t>алгъа</a:t>
            </a:r>
            <a:r>
              <a:rPr lang="ru-RU" b="1" dirty="0"/>
              <a:t>! »</a:t>
            </a:r>
            <a:endParaRPr lang="ru-RU" dirty="0"/>
          </a:p>
        </p:txBody>
      </p:sp>
      <p:sp>
        <p:nvSpPr>
          <p:cNvPr id="3" name="Объект 2"/>
          <p:cNvSpPr>
            <a:spLocks noGrp="1"/>
          </p:cNvSpPr>
          <p:nvPr>
            <p:ph idx="1"/>
          </p:nvPr>
        </p:nvSpPr>
        <p:spPr>
          <a:xfrm>
            <a:off x="469711" y="1197828"/>
            <a:ext cx="10515600" cy="4351338"/>
          </a:xfrm>
        </p:spPr>
        <p:txBody>
          <a:bodyPr>
            <a:normAutofit fontScale="85000" lnSpcReduction="20000"/>
          </a:bodyPr>
          <a:lstStyle/>
          <a:p>
            <a:r>
              <a:rPr lang="ru-RU" dirty="0" smtClean="0"/>
              <a:t>1941 </a:t>
            </a:r>
            <a:r>
              <a:rPr lang="ru-RU" dirty="0" err="1" smtClean="0"/>
              <a:t>джыл</a:t>
            </a:r>
            <a:r>
              <a:rPr lang="ru-RU" dirty="0" smtClean="0"/>
              <a:t>  </a:t>
            </a:r>
            <a:r>
              <a:rPr lang="ru-RU" dirty="0" err="1" smtClean="0"/>
              <a:t>къазауатха</a:t>
            </a:r>
            <a:r>
              <a:rPr lang="ru-RU" dirty="0" smtClean="0"/>
              <a:t> </a:t>
            </a:r>
            <a:r>
              <a:rPr lang="ru-RU" dirty="0" err="1" smtClean="0"/>
              <a:t>кесини</a:t>
            </a:r>
            <a:r>
              <a:rPr lang="ru-RU" dirty="0" smtClean="0"/>
              <a:t> </a:t>
            </a:r>
            <a:r>
              <a:rPr lang="ru-RU" dirty="0" err="1" smtClean="0"/>
              <a:t>разылыгъы</a:t>
            </a:r>
            <a:r>
              <a:rPr lang="ru-RU" dirty="0" smtClean="0"/>
              <a:t> </a:t>
            </a:r>
            <a:r>
              <a:rPr lang="ru-RU" dirty="0" err="1" smtClean="0"/>
              <a:t>бла</a:t>
            </a:r>
            <a:r>
              <a:rPr lang="ru-RU" dirty="0" smtClean="0"/>
              <a:t> </a:t>
            </a:r>
            <a:r>
              <a:rPr lang="ru-RU" dirty="0" err="1" smtClean="0"/>
              <a:t>кетеди.Пехотный</a:t>
            </a:r>
            <a:r>
              <a:rPr lang="ru-RU" dirty="0" smtClean="0"/>
              <a:t>  </a:t>
            </a:r>
            <a:r>
              <a:rPr lang="ru-RU" dirty="0" err="1" smtClean="0"/>
              <a:t>училищени</a:t>
            </a:r>
            <a:r>
              <a:rPr lang="ru-RU" dirty="0" smtClean="0"/>
              <a:t> </a:t>
            </a:r>
            <a:r>
              <a:rPr lang="ru-RU" dirty="0" err="1" smtClean="0"/>
              <a:t>бошаб</a:t>
            </a:r>
            <a:r>
              <a:rPr lang="ru-RU" dirty="0" smtClean="0"/>
              <a:t>, </a:t>
            </a:r>
            <a:r>
              <a:rPr lang="ru-RU" dirty="0" err="1" smtClean="0"/>
              <a:t>гитче</a:t>
            </a:r>
            <a:r>
              <a:rPr lang="ru-RU" dirty="0" smtClean="0"/>
              <a:t> лейтенант, </a:t>
            </a:r>
            <a:r>
              <a:rPr lang="ru-RU" dirty="0" err="1" smtClean="0"/>
              <a:t>Борлакъланы</a:t>
            </a:r>
            <a:r>
              <a:rPr lang="ru-RU" dirty="0" smtClean="0"/>
              <a:t> </a:t>
            </a:r>
            <a:r>
              <a:rPr lang="ru-RU" dirty="0" err="1" smtClean="0"/>
              <a:t>Тохтар</a:t>
            </a:r>
            <a:r>
              <a:rPr lang="ru-RU" dirty="0" smtClean="0"/>
              <a:t>, Воронежский </a:t>
            </a:r>
            <a:r>
              <a:rPr lang="ru-RU" dirty="0" err="1" smtClean="0"/>
              <a:t>фронтда</a:t>
            </a:r>
            <a:r>
              <a:rPr lang="ru-RU" dirty="0" smtClean="0"/>
              <a:t> </a:t>
            </a:r>
            <a:r>
              <a:rPr lang="ru-RU" dirty="0" err="1" smtClean="0"/>
              <a:t>сермешиуледе</a:t>
            </a:r>
            <a:r>
              <a:rPr lang="ru-RU" dirty="0" smtClean="0"/>
              <a:t> </a:t>
            </a:r>
            <a:r>
              <a:rPr lang="ru-RU" dirty="0" err="1" smtClean="0"/>
              <a:t>болады</a:t>
            </a:r>
            <a:r>
              <a:rPr lang="ru-RU" dirty="0" smtClean="0"/>
              <a:t>. </a:t>
            </a:r>
            <a:r>
              <a:rPr lang="ru-RU" dirty="0" err="1" smtClean="0"/>
              <a:t>Взводха</a:t>
            </a:r>
            <a:r>
              <a:rPr lang="ru-RU" dirty="0" smtClean="0"/>
              <a:t> </a:t>
            </a:r>
            <a:r>
              <a:rPr lang="ru-RU" dirty="0" err="1" smtClean="0"/>
              <a:t>башчылыкъ</a:t>
            </a:r>
            <a:r>
              <a:rPr lang="ru-RU" dirty="0" smtClean="0"/>
              <a:t> </a:t>
            </a:r>
            <a:r>
              <a:rPr lang="ru-RU" dirty="0" err="1" smtClean="0"/>
              <a:t>эте</a:t>
            </a:r>
            <a:r>
              <a:rPr lang="ru-RU" dirty="0" smtClean="0"/>
              <a:t>, </a:t>
            </a:r>
            <a:r>
              <a:rPr lang="ru-RU" dirty="0" err="1" smtClean="0"/>
              <a:t>атакагъа</a:t>
            </a:r>
            <a:r>
              <a:rPr lang="ru-RU" dirty="0" smtClean="0"/>
              <a:t> </a:t>
            </a:r>
            <a:r>
              <a:rPr lang="ru-RU" dirty="0" err="1" smtClean="0"/>
              <a:t>аскерчилерини</a:t>
            </a:r>
            <a:r>
              <a:rPr lang="ru-RU" dirty="0" smtClean="0"/>
              <a:t> </a:t>
            </a:r>
            <a:r>
              <a:rPr lang="ru-RU" dirty="0" err="1" smtClean="0"/>
              <a:t>аллында</a:t>
            </a:r>
            <a:r>
              <a:rPr lang="ru-RU" dirty="0" smtClean="0"/>
              <a:t>, </a:t>
            </a:r>
            <a:r>
              <a:rPr lang="ru-RU" dirty="0" err="1" smtClean="0"/>
              <a:t>биринчи</a:t>
            </a:r>
            <a:r>
              <a:rPr lang="ru-RU" dirty="0" smtClean="0"/>
              <a:t> </a:t>
            </a:r>
            <a:r>
              <a:rPr lang="ru-RU" dirty="0" err="1" smtClean="0"/>
              <a:t>чыгъыб</a:t>
            </a:r>
            <a:r>
              <a:rPr lang="ru-RU" dirty="0" smtClean="0"/>
              <a:t> </a:t>
            </a:r>
            <a:r>
              <a:rPr lang="ru-RU" dirty="0" err="1" smtClean="0"/>
              <a:t>турады</a:t>
            </a:r>
            <a:r>
              <a:rPr lang="ru-RU" dirty="0" smtClean="0"/>
              <a:t>. </a:t>
            </a:r>
            <a:r>
              <a:rPr lang="ru-RU" dirty="0" err="1" smtClean="0"/>
              <a:t>Ахыр</a:t>
            </a:r>
            <a:r>
              <a:rPr lang="ru-RU" dirty="0" smtClean="0"/>
              <a:t> </a:t>
            </a:r>
            <a:r>
              <a:rPr lang="ru-RU" dirty="0" err="1" smtClean="0"/>
              <a:t>кере</a:t>
            </a:r>
            <a:r>
              <a:rPr lang="ru-RU" dirty="0" smtClean="0"/>
              <a:t> </a:t>
            </a:r>
            <a:r>
              <a:rPr lang="ru-RU" dirty="0" err="1" smtClean="0"/>
              <a:t>атакагъа</a:t>
            </a:r>
            <a:r>
              <a:rPr lang="ru-RU" dirty="0" smtClean="0"/>
              <a:t>  </a:t>
            </a:r>
            <a:r>
              <a:rPr lang="ru-RU" dirty="0" err="1" smtClean="0"/>
              <a:t>ол</a:t>
            </a:r>
            <a:r>
              <a:rPr lang="ru-RU" dirty="0" smtClean="0"/>
              <a:t> </a:t>
            </a:r>
            <a:r>
              <a:rPr lang="ru-RU" dirty="0" err="1" smtClean="0"/>
              <a:t>взводун</a:t>
            </a:r>
            <a:r>
              <a:rPr lang="ru-RU" dirty="0" smtClean="0"/>
              <a:t> Коротояк </a:t>
            </a:r>
            <a:r>
              <a:rPr lang="ru-RU" dirty="0" err="1" smtClean="0"/>
              <a:t>шахарны</a:t>
            </a:r>
            <a:r>
              <a:rPr lang="ru-RU" dirty="0" smtClean="0"/>
              <a:t>  </a:t>
            </a:r>
            <a:r>
              <a:rPr lang="ru-RU" dirty="0" err="1" smtClean="0"/>
              <a:t>къатында</a:t>
            </a:r>
            <a:r>
              <a:rPr lang="ru-RU" dirty="0" smtClean="0"/>
              <a:t>  </a:t>
            </a:r>
            <a:r>
              <a:rPr lang="ru-RU" dirty="0" err="1" smtClean="0"/>
              <a:t>ачы</a:t>
            </a:r>
            <a:r>
              <a:rPr lang="ru-RU" dirty="0" smtClean="0"/>
              <a:t> </a:t>
            </a:r>
            <a:r>
              <a:rPr lang="ru-RU" dirty="0" err="1" smtClean="0"/>
              <a:t>сермешиулеге</a:t>
            </a:r>
            <a:r>
              <a:rPr lang="ru-RU" dirty="0" smtClean="0"/>
              <a:t> </a:t>
            </a:r>
            <a:r>
              <a:rPr lang="ru-RU" dirty="0" err="1" smtClean="0"/>
              <a:t>элтгенди</a:t>
            </a:r>
            <a:r>
              <a:rPr lang="ru-RU" dirty="0" smtClean="0"/>
              <a:t>.</a:t>
            </a:r>
          </a:p>
          <a:p>
            <a:r>
              <a:rPr lang="ru-RU" dirty="0" err="1" smtClean="0"/>
              <a:t>Къарачай</a:t>
            </a:r>
            <a:r>
              <a:rPr lang="ru-RU" dirty="0" smtClean="0"/>
              <a:t>  </a:t>
            </a:r>
            <a:r>
              <a:rPr lang="ru-RU" dirty="0" err="1" smtClean="0"/>
              <a:t>джаш</a:t>
            </a:r>
            <a:r>
              <a:rPr lang="ru-RU" dirty="0" smtClean="0"/>
              <a:t> офицер, </a:t>
            </a:r>
            <a:r>
              <a:rPr lang="ru-RU" dirty="0" err="1"/>
              <a:t>Б</a:t>
            </a:r>
            <a:r>
              <a:rPr lang="ru-RU" dirty="0" err="1" smtClean="0"/>
              <a:t>орлакъланы</a:t>
            </a:r>
            <a:r>
              <a:rPr lang="ru-RU" dirty="0" smtClean="0"/>
              <a:t> </a:t>
            </a:r>
            <a:r>
              <a:rPr lang="ru-RU" dirty="0" err="1" smtClean="0"/>
              <a:t>Тохтар</a:t>
            </a:r>
            <a:r>
              <a:rPr lang="ru-RU" dirty="0" smtClean="0"/>
              <a:t>, 28 </a:t>
            </a:r>
            <a:r>
              <a:rPr lang="ru-RU" dirty="0" err="1" smtClean="0"/>
              <a:t>джылында</a:t>
            </a:r>
            <a:r>
              <a:rPr lang="ru-RU" dirty="0" smtClean="0"/>
              <a:t> 1942 –</a:t>
            </a:r>
            <a:r>
              <a:rPr lang="ru-RU" dirty="0" err="1" smtClean="0"/>
              <a:t>чи</a:t>
            </a:r>
            <a:r>
              <a:rPr lang="ru-RU" dirty="0" smtClean="0"/>
              <a:t> </a:t>
            </a:r>
            <a:r>
              <a:rPr lang="ru-RU" dirty="0" err="1" smtClean="0"/>
              <a:t>джыл</a:t>
            </a:r>
            <a:r>
              <a:rPr lang="ru-RU" dirty="0" smtClean="0"/>
              <a:t> </a:t>
            </a:r>
            <a:r>
              <a:rPr lang="ru-RU" dirty="0" err="1" smtClean="0"/>
              <a:t>августну</a:t>
            </a:r>
            <a:r>
              <a:rPr lang="ru-RU" dirty="0" smtClean="0"/>
              <a:t> 26-да </a:t>
            </a:r>
            <a:r>
              <a:rPr lang="ru-RU" dirty="0" err="1" smtClean="0"/>
              <a:t>Воронежни</a:t>
            </a:r>
            <a:r>
              <a:rPr lang="ru-RU" dirty="0" smtClean="0"/>
              <a:t> </a:t>
            </a:r>
            <a:r>
              <a:rPr lang="ru-RU" dirty="0" err="1" smtClean="0"/>
              <a:t>къатында</a:t>
            </a:r>
            <a:r>
              <a:rPr lang="ru-RU" dirty="0" smtClean="0"/>
              <a:t> </a:t>
            </a:r>
            <a:r>
              <a:rPr lang="ru-RU" dirty="0" err="1" smtClean="0"/>
              <a:t>къанлы</a:t>
            </a:r>
            <a:r>
              <a:rPr lang="ru-RU" dirty="0" smtClean="0"/>
              <a:t> </a:t>
            </a:r>
            <a:r>
              <a:rPr lang="ru-RU" dirty="0" err="1" smtClean="0"/>
              <a:t>урушда</a:t>
            </a:r>
            <a:r>
              <a:rPr lang="ru-RU" dirty="0" smtClean="0"/>
              <a:t>, </a:t>
            </a:r>
            <a:r>
              <a:rPr lang="ru-RU" dirty="0" err="1" smtClean="0"/>
              <a:t>джигитлик</a:t>
            </a:r>
            <a:r>
              <a:rPr lang="ru-RU" dirty="0" smtClean="0"/>
              <a:t>  </a:t>
            </a:r>
            <a:r>
              <a:rPr lang="ru-RU" dirty="0" err="1" smtClean="0"/>
              <a:t>этиб</a:t>
            </a:r>
            <a:r>
              <a:rPr lang="ru-RU" dirty="0" smtClean="0"/>
              <a:t>, </a:t>
            </a:r>
            <a:r>
              <a:rPr lang="ru-RU" dirty="0" err="1" smtClean="0"/>
              <a:t>джан</a:t>
            </a:r>
            <a:r>
              <a:rPr lang="ru-RU" dirty="0" smtClean="0"/>
              <a:t> </a:t>
            </a:r>
            <a:r>
              <a:rPr lang="ru-RU" dirty="0" err="1" smtClean="0"/>
              <a:t>бергенди</a:t>
            </a:r>
            <a:r>
              <a:rPr lang="ru-RU" dirty="0" smtClean="0"/>
              <a:t>. </a:t>
            </a:r>
            <a:r>
              <a:rPr lang="ru-RU" dirty="0" err="1" smtClean="0"/>
              <a:t>Аны</a:t>
            </a:r>
            <a:r>
              <a:rPr lang="ru-RU" dirty="0" smtClean="0"/>
              <a:t> </a:t>
            </a:r>
            <a:r>
              <a:rPr lang="ru-RU" dirty="0" err="1" smtClean="0"/>
              <a:t>къабыры</a:t>
            </a:r>
            <a:r>
              <a:rPr lang="ru-RU" dirty="0" smtClean="0"/>
              <a:t>  Петропавловское </a:t>
            </a:r>
            <a:r>
              <a:rPr lang="ru-RU" dirty="0" err="1" smtClean="0"/>
              <a:t>элдеди</a:t>
            </a:r>
            <a:r>
              <a:rPr lang="ru-RU" dirty="0" smtClean="0"/>
              <a:t>. </a:t>
            </a:r>
            <a:r>
              <a:rPr lang="ru-RU" dirty="0" err="1" smtClean="0"/>
              <a:t>Туугъан</a:t>
            </a:r>
            <a:r>
              <a:rPr lang="ru-RU" dirty="0" smtClean="0"/>
              <a:t> </a:t>
            </a:r>
            <a:r>
              <a:rPr lang="ru-RU" dirty="0" err="1" smtClean="0"/>
              <a:t>элинде,Ташкёпюрде</a:t>
            </a:r>
            <a:r>
              <a:rPr lang="ru-RU" dirty="0" smtClean="0"/>
              <a:t>, </a:t>
            </a:r>
            <a:r>
              <a:rPr lang="ru-RU" dirty="0" err="1" smtClean="0"/>
              <a:t>орамланы</a:t>
            </a:r>
            <a:r>
              <a:rPr lang="ru-RU" dirty="0" smtClean="0"/>
              <a:t> </a:t>
            </a:r>
            <a:r>
              <a:rPr lang="ru-RU" dirty="0" err="1" smtClean="0"/>
              <a:t>бири</a:t>
            </a:r>
            <a:r>
              <a:rPr lang="ru-RU" dirty="0" smtClean="0"/>
              <a:t> </a:t>
            </a:r>
            <a:r>
              <a:rPr lang="ru-RU" dirty="0" err="1" smtClean="0"/>
              <a:t>Тохтарны</a:t>
            </a:r>
            <a:r>
              <a:rPr lang="ru-RU" dirty="0" smtClean="0"/>
              <a:t> </a:t>
            </a:r>
            <a:r>
              <a:rPr lang="ru-RU" dirty="0" err="1" smtClean="0"/>
              <a:t>аты</a:t>
            </a:r>
            <a:r>
              <a:rPr lang="ru-RU" dirty="0" smtClean="0"/>
              <a:t> </a:t>
            </a:r>
            <a:r>
              <a:rPr lang="ru-RU" dirty="0" err="1" smtClean="0"/>
              <a:t>бла</a:t>
            </a:r>
            <a:r>
              <a:rPr lang="ru-RU" dirty="0" smtClean="0"/>
              <a:t> </a:t>
            </a:r>
            <a:r>
              <a:rPr lang="ru-RU" dirty="0" err="1" smtClean="0"/>
              <a:t>аталыбды</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1362922" y="5436008"/>
            <a:ext cx="1312040" cy="1312040"/>
          </a:xfrm>
          <a:prstGeom prst="rect">
            <a:avLst/>
          </a:prstGeom>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7987493" y="5653177"/>
            <a:ext cx="2963872" cy="911058"/>
          </a:xfrm>
          <a:prstGeom prst="rect">
            <a:avLst/>
          </a:prstGeom>
        </p:spPr>
      </p:pic>
      <p:sp>
        <p:nvSpPr>
          <p:cNvPr id="6" name="Стрелка вправо 5"/>
          <p:cNvSpPr/>
          <p:nvPr/>
        </p:nvSpPr>
        <p:spPr>
          <a:xfrm>
            <a:off x="4801450" y="5821535"/>
            <a:ext cx="1180262" cy="448935"/>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3056734645"/>
      </p:ext>
    </p:extLst>
  </p:cSld>
  <p:clrMapOvr>
    <a:masterClrMapping/>
  </p:clrMapOvr>
  <mc:AlternateContent xmlns:mc="http://schemas.openxmlformats.org/markup-compatibility/2006">
    <mc:Choice xmlns="" xmlns:p14="http://schemas.microsoft.com/office/powerpoint/2010/main" Requires="p14">
      <p:transition spd="slow" p14:dur="1600" advTm="15643">
        <p14:gallery dir="l"/>
      </p:transition>
    </mc:Choice>
    <mc:Fallback>
      <p:transition spd="slow" advTm="15643">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1472" y="133302"/>
            <a:ext cx="10515600" cy="2091283"/>
          </a:xfrm>
        </p:spPr>
        <p:txBody>
          <a:bodyPr>
            <a:normAutofit fontScale="92500" lnSpcReduction="20000"/>
          </a:bodyPr>
          <a:lstStyle/>
          <a:p>
            <a:r>
              <a:rPr lang="ru-RU" dirty="0" err="1" smtClean="0"/>
              <a:t>Мара-Аягъында</a:t>
            </a:r>
            <a:r>
              <a:rPr lang="ru-RU" dirty="0" smtClean="0"/>
              <a:t>  </a:t>
            </a:r>
            <a:r>
              <a:rPr lang="ru-RU" dirty="0" err="1" smtClean="0"/>
              <a:t>джашагъан</a:t>
            </a:r>
            <a:r>
              <a:rPr lang="ru-RU" dirty="0" smtClean="0"/>
              <a:t> ,</a:t>
            </a:r>
            <a:r>
              <a:rPr lang="ru-RU" dirty="0" err="1" smtClean="0"/>
              <a:t>Борлакъланы</a:t>
            </a:r>
            <a:r>
              <a:rPr lang="ru-RU" dirty="0" smtClean="0"/>
              <a:t>  Али-</a:t>
            </a:r>
            <a:r>
              <a:rPr lang="ru-RU" dirty="0" err="1" smtClean="0"/>
              <a:t>Солтан</a:t>
            </a:r>
            <a:endParaRPr lang="ru-RU" dirty="0" smtClean="0"/>
          </a:p>
          <a:p>
            <a:pPr marL="0" indent="0">
              <a:buNone/>
            </a:pPr>
            <a:r>
              <a:rPr lang="ru-RU" dirty="0" err="1" smtClean="0"/>
              <a:t>айтады</a:t>
            </a:r>
            <a:r>
              <a:rPr lang="ru-RU" dirty="0" smtClean="0"/>
              <a:t>: «</a:t>
            </a:r>
            <a:r>
              <a:rPr lang="ru-RU" dirty="0" err="1" smtClean="0"/>
              <a:t>Тохтар</a:t>
            </a:r>
            <a:r>
              <a:rPr lang="ru-RU" dirty="0" smtClean="0"/>
              <a:t>, </a:t>
            </a:r>
            <a:r>
              <a:rPr lang="ru-RU" dirty="0" err="1" smtClean="0"/>
              <a:t>джангыз</a:t>
            </a:r>
            <a:r>
              <a:rPr lang="ru-RU" dirty="0" smtClean="0"/>
              <a:t>  </a:t>
            </a:r>
            <a:r>
              <a:rPr lang="ru-RU" dirty="0" err="1" smtClean="0"/>
              <a:t>сабий</a:t>
            </a:r>
            <a:r>
              <a:rPr lang="ru-RU" dirty="0" smtClean="0"/>
              <a:t> </a:t>
            </a:r>
            <a:r>
              <a:rPr lang="ru-RU" dirty="0" err="1" smtClean="0"/>
              <a:t>болуб</a:t>
            </a:r>
            <a:r>
              <a:rPr lang="ru-RU" dirty="0" smtClean="0"/>
              <a:t>, </a:t>
            </a:r>
            <a:r>
              <a:rPr lang="ru-RU" dirty="0" err="1" smtClean="0"/>
              <a:t>атасы-анасы</a:t>
            </a:r>
            <a:r>
              <a:rPr lang="ru-RU" dirty="0" smtClean="0"/>
              <a:t> да  </a:t>
            </a:r>
            <a:r>
              <a:rPr lang="ru-RU" dirty="0" err="1" smtClean="0"/>
              <a:t>къазауатны</a:t>
            </a:r>
            <a:r>
              <a:rPr lang="ru-RU" dirty="0" smtClean="0"/>
              <a:t> ал </a:t>
            </a:r>
            <a:r>
              <a:rPr lang="ru-RU" dirty="0" err="1" smtClean="0"/>
              <a:t>джылларында</a:t>
            </a:r>
            <a:r>
              <a:rPr lang="ru-RU" dirty="0" smtClean="0"/>
              <a:t> </a:t>
            </a:r>
            <a:r>
              <a:rPr lang="ru-RU" dirty="0" err="1" smtClean="0"/>
              <a:t>ёлюб</a:t>
            </a:r>
            <a:r>
              <a:rPr lang="ru-RU" dirty="0" smtClean="0"/>
              <a:t>, </a:t>
            </a:r>
            <a:r>
              <a:rPr lang="ru-RU" dirty="0" err="1" smtClean="0"/>
              <a:t>похоронкасын</a:t>
            </a:r>
            <a:r>
              <a:rPr lang="ru-RU" dirty="0" smtClean="0"/>
              <a:t> </a:t>
            </a:r>
            <a:r>
              <a:rPr lang="ru-RU" dirty="0" err="1" smtClean="0"/>
              <a:t>алыргъа</a:t>
            </a:r>
            <a:r>
              <a:rPr lang="ru-RU" dirty="0" smtClean="0"/>
              <a:t> </a:t>
            </a:r>
            <a:r>
              <a:rPr lang="ru-RU" dirty="0" err="1" smtClean="0"/>
              <a:t>джууукъ</a:t>
            </a:r>
            <a:r>
              <a:rPr lang="ru-RU" dirty="0" smtClean="0"/>
              <a:t> </a:t>
            </a:r>
            <a:r>
              <a:rPr lang="ru-RU" dirty="0" err="1" smtClean="0"/>
              <a:t>адамы</a:t>
            </a:r>
            <a:r>
              <a:rPr lang="ru-RU" dirty="0" smtClean="0"/>
              <a:t> </a:t>
            </a:r>
            <a:r>
              <a:rPr lang="ru-RU" dirty="0" err="1" smtClean="0"/>
              <a:t>болмай</a:t>
            </a:r>
            <a:r>
              <a:rPr lang="ru-RU" dirty="0" smtClean="0"/>
              <a:t>, Микоян-</a:t>
            </a:r>
            <a:r>
              <a:rPr lang="ru-RU" dirty="0" err="1" smtClean="0"/>
              <a:t>Шахарны</a:t>
            </a:r>
            <a:r>
              <a:rPr lang="ru-RU" dirty="0" smtClean="0"/>
              <a:t> </a:t>
            </a:r>
            <a:r>
              <a:rPr lang="ru-RU" dirty="0" err="1" smtClean="0"/>
              <a:t>военкоматында</a:t>
            </a:r>
            <a:r>
              <a:rPr lang="ru-RU" dirty="0" smtClean="0"/>
              <a:t> </a:t>
            </a:r>
            <a:r>
              <a:rPr lang="ru-RU" dirty="0" err="1" smtClean="0"/>
              <a:t>къалгъанды</a:t>
            </a:r>
            <a:r>
              <a:rPr lang="ru-RU" dirty="0" smtClean="0"/>
              <a:t>.»</a:t>
            </a:r>
            <a:endParaRPr lang="ru-RU" dirty="0"/>
          </a:p>
        </p:txBody>
      </p:sp>
      <p:pic>
        <p:nvPicPr>
          <p:cNvPr id="2" name="Рисунок 1"/>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2047164" y="2429303"/>
            <a:ext cx="7779224" cy="3985145"/>
          </a:xfrm>
          <a:prstGeom prst="rect">
            <a:avLst/>
          </a:prstGeom>
          <a:ln>
            <a:noFill/>
          </a:ln>
          <a:effectLst>
            <a:softEdge rad="112500"/>
          </a:effectLst>
        </p:spPr>
      </p:pic>
    </p:spTree>
    <p:extLst>
      <p:ext uri="{BB962C8B-B14F-4D97-AF65-F5344CB8AC3E}">
        <p14:creationId xmlns="" xmlns:p14="http://schemas.microsoft.com/office/powerpoint/2010/main" val="3805670781"/>
      </p:ext>
    </p:extLst>
  </p:cSld>
  <p:clrMapOvr>
    <a:masterClrMapping/>
  </p:clrMapOvr>
  <mc:AlternateContent xmlns:mc="http://schemas.openxmlformats.org/markup-compatibility/2006">
    <mc:Choice xmlns="" xmlns:p14="http://schemas.microsoft.com/office/powerpoint/2010/main" Requires="p14">
      <p:transition spd="slow" p14:dur="1250" advTm="16240">
        <p14:flip dir="r"/>
      </p:transition>
    </mc:Choice>
    <mc:Fallback>
      <p:transition spd="slow" advTm="1624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7950" y="228638"/>
            <a:ext cx="7022909" cy="5707939"/>
          </a:xfrm>
        </p:spPr>
        <p:txBody>
          <a:bodyPr>
            <a:normAutofit fontScale="85000" lnSpcReduction="20000"/>
          </a:bodyPr>
          <a:lstStyle/>
          <a:p>
            <a:r>
              <a:rPr lang="ru-RU" b="1" i="1" dirty="0" err="1" smtClean="0"/>
              <a:t>Къанаматланы</a:t>
            </a:r>
            <a:r>
              <a:rPr lang="ru-RU" b="1" i="1" dirty="0" smtClean="0"/>
              <a:t> </a:t>
            </a:r>
            <a:r>
              <a:rPr lang="ru-RU" b="1" i="1" dirty="0" err="1" smtClean="0"/>
              <a:t>Аджейни</a:t>
            </a:r>
            <a:r>
              <a:rPr lang="ru-RU" b="1" i="1" dirty="0" smtClean="0"/>
              <a:t>  </a:t>
            </a:r>
            <a:r>
              <a:rPr lang="ru-RU" b="1" i="1" dirty="0" err="1" smtClean="0"/>
              <a:t>джашы</a:t>
            </a:r>
            <a:r>
              <a:rPr lang="ru-RU" b="1" i="1" dirty="0" smtClean="0"/>
              <a:t> </a:t>
            </a:r>
            <a:r>
              <a:rPr lang="ru-RU" b="1" i="1" dirty="0" err="1" smtClean="0"/>
              <a:t>Къурманбий</a:t>
            </a:r>
            <a:r>
              <a:rPr lang="ru-RU" b="1" i="1" dirty="0" smtClean="0"/>
              <a:t> 1912 </a:t>
            </a:r>
            <a:r>
              <a:rPr lang="ru-RU" b="1" i="1" dirty="0" err="1" smtClean="0"/>
              <a:t>джыл</a:t>
            </a:r>
            <a:r>
              <a:rPr lang="ru-RU" b="1" i="1" dirty="0" smtClean="0"/>
              <a:t> </a:t>
            </a:r>
            <a:r>
              <a:rPr lang="ru-RU" b="1" i="1" dirty="0" err="1" smtClean="0"/>
              <a:t>Тёбен</a:t>
            </a:r>
            <a:r>
              <a:rPr lang="ru-RU" b="1" i="1" dirty="0" smtClean="0"/>
              <a:t> </a:t>
            </a:r>
            <a:r>
              <a:rPr lang="ru-RU" b="1" i="1" dirty="0" err="1" smtClean="0"/>
              <a:t>Марада</a:t>
            </a:r>
            <a:r>
              <a:rPr lang="ru-RU" b="1" i="1" dirty="0" smtClean="0"/>
              <a:t> </a:t>
            </a:r>
            <a:r>
              <a:rPr lang="ru-RU" b="1" i="1" dirty="0" err="1" smtClean="0"/>
              <a:t>туугъанды</a:t>
            </a:r>
            <a:r>
              <a:rPr lang="ru-RU" b="1" i="1" dirty="0" smtClean="0"/>
              <a:t>.</a:t>
            </a:r>
            <a:r>
              <a:rPr lang="ru-RU" dirty="0" smtClean="0"/>
              <a:t> </a:t>
            </a:r>
            <a:r>
              <a:rPr lang="ru-RU" dirty="0" err="1" smtClean="0"/>
              <a:t>Ол</a:t>
            </a:r>
            <a:r>
              <a:rPr lang="ru-RU" dirty="0" smtClean="0"/>
              <a:t> </a:t>
            </a:r>
            <a:r>
              <a:rPr lang="ru-RU" dirty="0" err="1" smtClean="0"/>
              <a:t>окъуугъа</a:t>
            </a:r>
            <a:r>
              <a:rPr lang="ru-RU" dirty="0" smtClean="0"/>
              <a:t>, </a:t>
            </a:r>
            <a:r>
              <a:rPr lang="ru-RU" dirty="0" err="1" smtClean="0"/>
              <a:t>джыргъа</a:t>
            </a:r>
            <a:r>
              <a:rPr lang="ru-RU" dirty="0" smtClean="0"/>
              <a:t>, </a:t>
            </a:r>
            <a:r>
              <a:rPr lang="ru-RU" dirty="0" err="1" smtClean="0"/>
              <a:t>оюннга</a:t>
            </a:r>
            <a:r>
              <a:rPr lang="ru-RU" dirty="0" smtClean="0"/>
              <a:t> </a:t>
            </a:r>
            <a:r>
              <a:rPr lang="ru-RU" dirty="0" err="1" smtClean="0"/>
              <a:t>тырмашхан</a:t>
            </a:r>
            <a:r>
              <a:rPr lang="ru-RU" dirty="0" smtClean="0"/>
              <a:t> </a:t>
            </a:r>
            <a:r>
              <a:rPr lang="ru-RU" dirty="0" err="1" smtClean="0"/>
              <a:t>фахмулу</a:t>
            </a:r>
            <a:r>
              <a:rPr lang="ru-RU" dirty="0" smtClean="0"/>
              <a:t>  </a:t>
            </a:r>
            <a:r>
              <a:rPr lang="ru-RU" dirty="0" err="1" smtClean="0"/>
              <a:t>адам</a:t>
            </a:r>
            <a:r>
              <a:rPr lang="ru-RU" dirty="0" smtClean="0"/>
              <a:t> </a:t>
            </a:r>
            <a:r>
              <a:rPr lang="ru-RU" dirty="0" err="1" smtClean="0"/>
              <a:t>болгъанды</a:t>
            </a:r>
            <a:r>
              <a:rPr lang="ru-RU" dirty="0" smtClean="0"/>
              <a:t>. Микоян-</a:t>
            </a:r>
            <a:r>
              <a:rPr lang="ru-RU" dirty="0" err="1" smtClean="0"/>
              <a:t>Шахарда</a:t>
            </a:r>
            <a:r>
              <a:rPr lang="ru-RU" dirty="0" smtClean="0"/>
              <a:t>  </a:t>
            </a:r>
            <a:r>
              <a:rPr lang="ru-RU" dirty="0" err="1" smtClean="0"/>
              <a:t>рабфакда</a:t>
            </a:r>
            <a:r>
              <a:rPr lang="ru-RU" dirty="0" smtClean="0"/>
              <a:t>,  </a:t>
            </a:r>
            <a:r>
              <a:rPr lang="ru-RU" dirty="0" err="1" smtClean="0"/>
              <a:t>Владикавказда</a:t>
            </a:r>
            <a:r>
              <a:rPr lang="ru-RU" dirty="0" smtClean="0"/>
              <a:t> </a:t>
            </a:r>
            <a:r>
              <a:rPr lang="ru-RU" dirty="0" err="1" smtClean="0"/>
              <a:t>курслада</a:t>
            </a:r>
            <a:r>
              <a:rPr lang="ru-RU" dirty="0" smtClean="0"/>
              <a:t> </a:t>
            </a:r>
            <a:r>
              <a:rPr lang="ru-RU" dirty="0" err="1" smtClean="0"/>
              <a:t>окъуб</a:t>
            </a:r>
            <a:r>
              <a:rPr lang="ru-RU" dirty="0" smtClean="0"/>
              <a:t> </a:t>
            </a:r>
            <a:r>
              <a:rPr lang="ru-RU" dirty="0" err="1" smtClean="0"/>
              <a:t>къайтыб</a:t>
            </a:r>
            <a:r>
              <a:rPr lang="ru-RU" dirty="0" smtClean="0"/>
              <a:t>, </a:t>
            </a:r>
            <a:r>
              <a:rPr lang="ru-RU" dirty="0" err="1" smtClean="0"/>
              <a:t>туугъан</a:t>
            </a:r>
            <a:r>
              <a:rPr lang="ru-RU" dirty="0" smtClean="0"/>
              <a:t> </a:t>
            </a:r>
            <a:r>
              <a:rPr lang="ru-RU" dirty="0" err="1" smtClean="0"/>
              <a:t>элинде</a:t>
            </a:r>
            <a:r>
              <a:rPr lang="ru-RU" dirty="0" smtClean="0"/>
              <a:t> эл </a:t>
            </a:r>
            <a:r>
              <a:rPr lang="ru-RU" dirty="0" err="1" smtClean="0"/>
              <a:t>советде</a:t>
            </a:r>
            <a:r>
              <a:rPr lang="ru-RU" dirty="0" smtClean="0"/>
              <a:t> </a:t>
            </a:r>
            <a:r>
              <a:rPr lang="ru-RU" dirty="0" err="1" smtClean="0"/>
              <a:t>тюрлю-тюрлю</a:t>
            </a:r>
            <a:r>
              <a:rPr lang="ru-RU" dirty="0" smtClean="0"/>
              <a:t> </a:t>
            </a:r>
            <a:r>
              <a:rPr lang="ru-RU" dirty="0" err="1" smtClean="0"/>
              <a:t>джууаблы</a:t>
            </a:r>
            <a:r>
              <a:rPr lang="ru-RU" dirty="0" smtClean="0"/>
              <a:t> </a:t>
            </a:r>
            <a:r>
              <a:rPr lang="ru-RU" dirty="0" err="1" smtClean="0"/>
              <a:t>къуллукълада</a:t>
            </a:r>
            <a:r>
              <a:rPr lang="ru-RU" dirty="0" smtClean="0"/>
              <a:t> </a:t>
            </a:r>
            <a:r>
              <a:rPr lang="ru-RU" dirty="0" err="1" smtClean="0"/>
              <a:t>ишлеб</a:t>
            </a:r>
            <a:r>
              <a:rPr lang="ru-RU" dirty="0" smtClean="0"/>
              <a:t>  </a:t>
            </a:r>
            <a:r>
              <a:rPr lang="ru-RU" dirty="0" err="1" smtClean="0"/>
              <a:t>тургъанды</a:t>
            </a:r>
            <a:r>
              <a:rPr lang="ru-RU" dirty="0" smtClean="0"/>
              <a:t>.</a:t>
            </a:r>
          </a:p>
          <a:p>
            <a:r>
              <a:rPr lang="ru-RU" dirty="0" err="1" smtClean="0"/>
              <a:t>Къанамат</a:t>
            </a:r>
            <a:r>
              <a:rPr lang="ru-RU" dirty="0" smtClean="0"/>
              <a:t> </a:t>
            </a:r>
            <a:r>
              <a:rPr lang="ru-RU" dirty="0" err="1" smtClean="0"/>
              <a:t>улуну</a:t>
            </a:r>
            <a:r>
              <a:rPr lang="ru-RU" dirty="0" smtClean="0"/>
              <a:t> «</a:t>
            </a:r>
            <a:r>
              <a:rPr lang="ru-RU" dirty="0" err="1" smtClean="0"/>
              <a:t>Кулина</a:t>
            </a:r>
            <a:r>
              <a:rPr lang="ru-RU" dirty="0" smtClean="0"/>
              <a:t>» </a:t>
            </a:r>
            <a:r>
              <a:rPr lang="ru-RU" dirty="0" err="1" smtClean="0"/>
              <a:t>деген</a:t>
            </a:r>
            <a:r>
              <a:rPr lang="ru-RU" dirty="0" smtClean="0"/>
              <a:t> </a:t>
            </a:r>
            <a:r>
              <a:rPr lang="ru-RU" dirty="0" err="1" smtClean="0"/>
              <a:t>сюймеклик</a:t>
            </a:r>
            <a:r>
              <a:rPr lang="ru-RU" dirty="0" smtClean="0"/>
              <a:t> </a:t>
            </a:r>
            <a:r>
              <a:rPr lang="ru-RU" dirty="0" err="1" smtClean="0"/>
              <a:t>джыры</a:t>
            </a:r>
            <a:r>
              <a:rPr lang="ru-RU" dirty="0" smtClean="0"/>
              <a:t> </a:t>
            </a:r>
            <a:r>
              <a:rPr lang="ru-RU" dirty="0" err="1" smtClean="0"/>
              <a:t>эртде</a:t>
            </a:r>
            <a:r>
              <a:rPr lang="ru-RU" dirty="0" smtClean="0"/>
              <a:t> </a:t>
            </a:r>
            <a:r>
              <a:rPr lang="ru-RU" dirty="0" err="1" smtClean="0"/>
              <a:t>огъуна</a:t>
            </a:r>
            <a:r>
              <a:rPr lang="ru-RU" dirty="0" smtClean="0"/>
              <a:t>  </a:t>
            </a:r>
            <a:r>
              <a:rPr lang="ru-RU" dirty="0" err="1" smtClean="0"/>
              <a:t>джыр</a:t>
            </a:r>
            <a:r>
              <a:rPr lang="ru-RU" dirty="0" smtClean="0"/>
              <a:t> </a:t>
            </a:r>
            <a:r>
              <a:rPr lang="ru-RU" dirty="0" err="1" smtClean="0"/>
              <a:t>болуб</a:t>
            </a:r>
            <a:r>
              <a:rPr lang="ru-RU" dirty="0" smtClean="0"/>
              <a:t>  </a:t>
            </a:r>
            <a:r>
              <a:rPr lang="ru-RU" dirty="0" err="1" smtClean="0"/>
              <a:t>бошагъанды</a:t>
            </a:r>
            <a:r>
              <a:rPr lang="ru-RU" dirty="0" smtClean="0"/>
              <a:t>. </a:t>
            </a:r>
            <a:r>
              <a:rPr lang="ru-RU" dirty="0" err="1" smtClean="0"/>
              <a:t>Кёлюне</a:t>
            </a:r>
            <a:r>
              <a:rPr lang="ru-RU" dirty="0" smtClean="0"/>
              <a:t>  </a:t>
            </a:r>
            <a:r>
              <a:rPr lang="ru-RU" dirty="0" err="1" smtClean="0"/>
              <a:t>келгенни</a:t>
            </a:r>
            <a:r>
              <a:rPr lang="ru-RU" dirty="0" smtClean="0"/>
              <a:t>,  </a:t>
            </a:r>
            <a:r>
              <a:rPr lang="ru-RU" dirty="0" err="1" smtClean="0"/>
              <a:t>джыргъа</a:t>
            </a:r>
            <a:r>
              <a:rPr lang="ru-RU" dirty="0" smtClean="0"/>
              <a:t>  </a:t>
            </a:r>
            <a:r>
              <a:rPr lang="ru-RU" dirty="0" err="1" smtClean="0"/>
              <a:t>салыб</a:t>
            </a:r>
            <a:r>
              <a:rPr lang="ru-RU" dirty="0" smtClean="0"/>
              <a:t>, </a:t>
            </a:r>
            <a:r>
              <a:rPr lang="ru-RU" dirty="0" err="1" smtClean="0"/>
              <a:t>айтыб</a:t>
            </a:r>
            <a:r>
              <a:rPr lang="ru-RU" dirty="0" smtClean="0"/>
              <a:t> </a:t>
            </a:r>
            <a:r>
              <a:rPr lang="ru-RU" dirty="0" err="1" smtClean="0"/>
              <a:t>баралгъан</a:t>
            </a:r>
            <a:r>
              <a:rPr lang="ru-RU" dirty="0" smtClean="0"/>
              <a:t>  </a:t>
            </a:r>
            <a:r>
              <a:rPr lang="ru-RU" dirty="0" err="1" smtClean="0"/>
              <a:t>джырчыны</a:t>
            </a:r>
            <a:r>
              <a:rPr lang="ru-RU" dirty="0" smtClean="0"/>
              <a:t> </a:t>
            </a:r>
            <a:r>
              <a:rPr lang="ru-RU" dirty="0" err="1" smtClean="0"/>
              <a:t>чыгъармаларыны</a:t>
            </a:r>
            <a:r>
              <a:rPr lang="ru-RU" dirty="0" smtClean="0"/>
              <a:t> </a:t>
            </a:r>
            <a:r>
              <a:rPr lang="ru-RU" dirty="0" err="1" smtClean="0"/>
              <a:t>асламысы</a:t>
            </a:r>
            <a:r>
              <a:rPr lang="ru-RU" dirty="0" smtClean="0"/>
              <a:t>, «</a:t>
            </a:r>
            <a:r>
              <a:rPr lang="ru-RU" dirty="0" err="1" smtClean="0"/>
              <a:t>Кулина</a:t>
            </a:r>
            <a:r>
              <a:rPr lang="ru-RU" dirty="0" smtClean="0"/>
              <a:t>»  </a:t>
            </a:r>
            <a:r>
              <a:rPr lang="ru-RU" dirty="0" err="1" smtClean="0"/>
              <a:t>джырыча</a:t>
            </a:r>
            <a:r>
              <a:rPr lang="ru-RU" dirty="0" smtClean="0"/>
              <a:t>, </a:t>
            </a:r>
            <a:r>
              <a:rPr lang="ru-RU" dirty="0" err="1" smtClean="0"/>
              <a:t>халкъ</a:t>
            </a:r>
            <a:r>
              <a:rPr lang="ru-RU" dirty="0" smtClean="0"/>
              <a:t> </a:t>
            </a:r>
            <a:r>
              <a:rPr lang="ru-RU" dirty="0" err="1" smtClean="0"/>
              <a:t>джырлагъа</a:t>
            </a:r>
            <a:r>
              <a:rPr lang="ru-RU" dirty="0" smtClean="0"/>
              <a:t>  </a:t>
            </a:r>
            <a:r>
              <a:rPr lang="ru-RU" dirty="0" err="1" smtClean="0"/>
              <a:t>къошулуб</a:t>
            </a:r>
            <a:r>
              <a:rPr lang="ru-RU" dirty="0" smtClean="0"/>
              <a:t> </a:t>
            </a:r>
            <a:r>
              <a:rPr lang="ru-RU" dirty="0" err="1" smtClean="0"/>
              <a:t>къалгъандыла</a:t>
            </a:r>
            <a:r>
              <a:rPr lang="ru-RU" dirty="0" smtClean="0"/>
              <a:t>, </a:t>
            </a:r>
            <a:r>
              <a:rPr lang="ru-RU" dirty="0" err="1" smtClean="0"/>
              <a:t>бир</a:t>
            </a:r>
            <a:r>
              <a:rPr lang="ru-RU" dirty="0" smtClean="0"/>
              <a:t> </a:t>
            </a:r>
            <a:r>
              <a:rPr lang="ru-RU" dirty="0" err="1" smtClean="0"/>
              <a:t>къаууму</a:t>
            </a:r>
            <a:r>
              <a:rPr lang="ru-RU" dirty="0" smtClean="0"/>
              <a:t> да  </a:t>
            </a:r>
            <a:r>
              <a:rPr lang="ru-RU" dirty="0" err="1" smtClean="0"/>
              <a:t>къайтмаздан</a:t>
            </a:r>
            <a:r>
              <a:rPr lang="ru-RU" dirty="0" smtClean="0"/>
              <a:t>  </a:t>
            </a:r>
            <a:r>
              <a:rPr lang="ru-RU" dirty="0" err="1" smtClean="0"/>
              <a:t>тас</a:t>
            </a:r>
            <a:r>
              <a:rPr lang="ru-RU" dirty="0" smtClean="0"/>
              <a:t> </a:t>
            </a:r>
            <a:r>
              <a:rPr lang="ru-RU" dirty="0" err="1" smtClean="0"/>
              <a:t>болгъандыла</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7915132" y="242484"/>
            <a:ext cx="3835590" cy="56802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Рисунок 1"/>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rot="16200000">
            <a:off x="6115306" y="627794"/>
            <a:ext cx="509573" cy="11334469"/>
          </a:xfrm>
          <a:prstGeom prst="rect">
            <a:avLst/>
          </a:prstGeom>
        </p:spPr>
      </p:pic>
    </p:spTree>
    <p:extLst>
      <p:ext uri="{BB962C8B-B14F-4D97-AF65-F5344CB8AC3E}">
        <p14:creationId xmlns="" xmlns:p14="http://schemas.microsoft.com/office/powerpoint/2010/main" val="1352375336"/>
      </p:ext>
    </p:extLst>
  </p:cSld>
  <p:clrMapOvr>
    <a:masterClrMapping/>
  </p:clrMapOvr>
  <mc:AlternateContent xmlns:mc="http://schemas.openxmlformats.org/markup-compatibility/2006">
    <mc:Choice xmlns="" xmlns:p14="http://schemas.microsoft.com/office/powerpoint/2010/main" Requires="p14">
      <p:transition spd="slow" p14:dur="1600" advTm="15933">
        <p14:gallery dir="l"/>
      </p:transition>
    </mc:Choice>
    <mc:Fallback>
      <p:transition spd="slow" advTm="15933">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01472" y="256132"/>
            <a:ext cx="10515600" cy="2009396"/>
          </a:xfrm>
        </p:spPr>
        <p:txBody>
          <a:bodyPr>
            <a:normAutofit fontScale="92500" lnSpcReduction="20000"/>
          </a:bodyPr>
          <a:lstStyle/>
          <a:p>
            <a:endParaRPr lang="ru-RU" dirty="0" smtClean="0"/>
          </a:p>
          <a:p>
            <a:r>
              <a:rPr lang="ru-RU" dirty="0"/>
              <a:t>Уллу </a:t>
            </a:r>
            <a:r>
              <a:rPr lang="ru-RU" dirty="0" err="1"/>
              <a:t>Ата</a:t>
            </a:r>
            <a:r>
              <a:rPr lang="ru-RU" dirty="0"/>
              <a:t> </a:t>
            </a:r>
            <a:r>
              <a:rPr lang="ru-RU" dirty="0" err="1"/>
              <a:t>Джурт</a:t>
            </a:r>
            <a:r>
              <a:rPr lang="ru-RU" dirty="0"/>
              <a:t> </a:t>
            </a:r>
            <a:r>
              <a:rPr lang="ru-RU" dirty="0" err="1"/>
              <a:t>къазауат</a:t>
            </a:r>
            <a:r>
              <a:rPr lang="ru-RU" dirty="0"/>
              <a:t> </a:t>
            </a:r>
            <a:r>
              <a:rPr lang="ru-RU" dirty="0" err="1"/>
              <a:t>башланнганында</a:t>
            </a:r>
            <a:r>
              <a:rPr lang="ru-RU" dirty="0"/>
              <a:t>, 1941 </a:t>
            </a:r>
            <a:r>
              <a:rPr lang="ru-RU" dirty="0" err="1"/>
              <a:t>джыл</a:t>
            </a:r>
            <a:r>
              <a:rPr lang="ru-RU" dirty="0"/>
              <a:t> </a:t>
            </a:r>
            <a:r>
              <a:rPr lang="ru-RU" dirty="0" err="1"/>
              <a:t>кеси</a:t>
            </a:r>
            <a:r>
              <a:rPr lang="ru-RU" dirty="0"/>
              <a:t> </a:t>
            </a:r>
            <a:r>
              <a:rPr lang="ru-RU" dirty="0" err="1"/>
              <a:t>разылыгъы</a:t>
            </a:r>
            <a:r>
              <a:rPr lang="ru-RU" dirty="0"/>
              <a:t>  </a:t>
            </a:r>
            <a:r>
              <a:rPr lang="ru-RU" dirty="0" err="1"/>
              <a:t>бла</a:t>
            </a:r>
            <a:r>
              <a:rPr lang="ru-RU" dirty="0"/>
              <a:t> </a:t>
            </a:r>
            <a:r>
              <a:rPr lang="ru-RU" dirty="0" err="1"/>
              <a:t>урушха</a:t>
            </a:r>
            <a:r>
              <a:rPr lang="ru-RU" dirty="0"/>
              <a:t>  </a:t>
            </a:r>
            <a:r>
              <a:rPr lang="ru-RU" dirty="0" err="1"/>
              <a:t>кетгенди</a:t>
            </a:r>
            <a:r>
              <a:rPr lang="ru-RU" dirty="0"/>
              <a:t>.</a:t>
            </a:r>
          </a:p>
          <a:p>
            <a:r>
              <a:rPr lang="ru-RU" dirty="0" err="1" smtClean="0"/>
              <a:t>Къанаматланы</a:t>
            </a:r>
            <a:r>
              <a:rPr lang="ru-RU" dirty="0" smtClean="0"/>
              <a:t> </a:t>
            </a:r>
            <a:r>
              <a:rPr lang="ru-RU" dirty="0" err="1" smtClean="0"/>
              <a:t>Къурманбий</a:t>
            </a:r>
            <a:r>
              <a:rPr lang="ru-RU" dirty="0" smtClean="0"/>
              <a:t> 1942 </a:t>
            </a:r>
            <a:r>
              <a:rPr lang="ru-RU" dirty="0" err="1" smtClean="0"/>
              <a:t>джыл</a:t>
            </a:r>
            <a:r>
              <a:rPr lang="ru-RU" dirty="0" smtClean="0"/>
              <a:t>  </a:t>
            </a:r>
            <a:r>
              <a:rPr lang="ru-RU" dirty="0" err="1" smtClean="0"/>
              <a:t>къазауатда</a:t>
            </a:r>
            <a:r>
              <a:rPr lang="ru-RU" dirty="0" smtClean="0"/>
              <a:t> </a:t>
            </a:r>
            <a:r>
              <a:rPr lang="ru-RU" dirty="0" err="1" smtClean="0"/>
              <a:t>ёлгенди</a:t>
            </a:r>
            <a:r>
              <a:rPr lang="ru-RU" dirty="0" smtClean="0"/>
              <a:t>.</a:t>
            </a:r>
          </a:p>
          <a:p>
            <a:endParaRPr lang="ru-RU" dirty="0" smtClean="0"/>
          </a:p>
        </p:txBody>
      </p:sp>
      <p:pic>
        <p:nvPicPr>
          <p:cNvPr id="4" name="Рисунок 3" descr="http://www.rodb-v.ru/upload/medialibrary/rostov_1943/rostov_v_8.jpg"/>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696484" y="2265528"/>
            <a:ext cx="5212995" cy="4411403"/>
          </a:xfrm>
          <a:prstGeom prst="rect">
            <a:avLst/>
          </a:prstGeom>
          <a:noFill/>
          <a:ln>
            <a:noFill/>
          </a:ln>
        </p:spPr>
      </p:pic>
      <p:pic>
        <p:nvPicPr>
          <p:cNvPr id="5" name="Рисунок 4" descr="http://www.rodb-v.ru/upload/medialibrary/rostov_1943/rostov_v_14.jpg"/>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6204491" y="2265527"/>
            <a:ext cx="5212995" cy="4411403"/>
          </a:xfrm>
          <a:prstGeom prst="rect">
            <a:avLst/>
          </a:prstGeom>
          <a:noFill/>
          <a:ln>
            <a:noFill/>
          </a:ln>
        </p:spPr>
      </p:pic>
    </p:spTree>
    <p:extLst>
      <p:ext uri="{BB962C8B-B14F-4D97-AF65-F5344CB8AC3E}">
        <p14:creationId xmlns="" xmlns:p14="http://schemas.microsoft.com/office/powerpoint/2010/main" val="3660893381"/>
      </p:ext>
    </p:extLst>
  </p:cSld>
  <p:clrMapOvr>
    <a:masterClrMapping/>
  </p:clrMapOvr>
  <mc:AlternateContent xmlns:mc="http://schemas.openxmlformats.org/markup-compatibility/2006">
    <mc:Choice xmlns="" xmlns:p14="http://schemas.microsoft.com/office/powerpoint/2010/main" Requires="p14">
      <p:transition spd="slow" p14:dur="1600" advTm="15983">
        <p14:gallery dir="l"/>
      </p:transition>
    </mc:Choice>
    <mc:Fallback>
      <p:transition spd="slow" advTm="15983">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 </a:t>
            </a:r>
            <a:r>
              <a:rPr lang="ru-RU" b="1" dirty="0"/>
              <a:t>«Джигит </a:t>
            </a:r>
            <a:r>
              <a:rPr lang="ru-RU" b="1" dirty="0" err="1"/>
              <a:t>елсе</a:t>
            </a:r>
            <a:r>
              <a:rPr lang="ru-RU" b="1" dirty="0"/>
              <a:t>  да,  </a:t>
            </a:r>
            <a:r>
              <a:rPr lang="ru-RU" b="1" dirty="0" err="1"/>
              <a:t>джигитлик</a:t>
            </a:r>
            <a:r>
              <a:rPr lang="ru-RU" b="1" dirty="0"/>
              <a:t>  </a:t>
            </a:r>
            <a:r>
              <a:rPr lang="ru-RU" b="1" dirty="0" err="1"/>
              <a:t>унутулмайды</a:t>
            </a:r>
            <a:r>
              <a:rPr lang="ru-RU" b="1" dirty="0"/>
              <a:t>»</a:t>
            </a:r>
          </a:p>
        </p:txBody>
      </p:sp>
      <p:sp>
        <p:nvSpPr>
          <p:cNvPr id="3" name="Объект 2"/>
          <p:cNvSpPr>
            <a:spLocks noGrp="1"/>
          </p:cNvSpPr>
          <p:nvPr>
            <p:ph idx="1"/>
          </p:nvPr>
        </p:nvSpPr>
        <p:spPr/>
        <p:txBody>
          <a:bodyPr>
            <a:normAutofit fontScale="92500" lnSpcReduction="10000"/>
          </a:bodyPr>
          <a:lstStyle/>
          <a:p>
            <a:pPr marL="0" indent="0">
              <a:buNone/>
            </a:pPr>
            <a:r>
              <a:rPr lang="ru-RU" dirty="0" err="1" smtClean="0"/>
              <a:t>Къарачай</a:t>
            </a:r>
            <a:r>
              <a:rPr lang="ru-RU" dirty="0" smtClean="0"/>
              <a:t> </a:t>
            </a:r>
            <a:r>
              <a:rPr lang="ru-RU" dirty="0" err="1" smtClean="0"/>
              <a:t>халкъны</a:t>
            </a:r>
            <a:r>
              <a:rPr lang="ru-RU" dirty="0" smtClean="0"/>
              <a:t> джигит </a:t>
            </a:r>
            <a:r>
              <a:rPr lang="ru-RU" dirty="0" err="1" smtClean="0"/>
              <a:t>уланлары</a:t>
            </a:r>
            <a:r>
              <a:rPr lang="ru-RU" dirty="0" smtClean="0"/>
              <a:t> </a:t>
            </a:r>
            <a:r>
              <a:rPr lang="ru-RU" dirty="0" err="1" smtClean="0"/>
              <a:t>бла</a:t>
            </a:r>
            <a:r>
              <a:rPr lang="ru-RU" dirty="0" smtClean="0"/>
              <a:t> </a:t>
            </a:r>
            <a:r>
              <a:rPr lang="ru-RU" dirty="0" err="1" smtClean="0"/>
              <a:t>къызлары</a:t>
            </a:r>
            <a:r>
              <a:rPr lang="ru-RU" dirty="0" smtClean="0"/>
              <a:t> Уллу </a:t>
            </a:r>
            <a:r>
              <a:rPr lang="ru-RU" dirty="0" err="1" smtClean="0"/>
              <a:t>Ата</a:t>
            </a:r>
            <a:r>
              <a:rPr lang="ru-RU" dirty="0" smtClean="0"/>
              <a:t> </a:t>
            </a:r>
            <a:r>
              <a:rPr lang="ru-RU" dirty="0" err="1"/>
              <a:t>Д</a:t>
            </a:r>
            <a:r>
              <a:rPr lang="ru-RU" dirty="0" err="1" smtClean="0"/>
              <a:t>журт</a:t>
            </a:r>
            <a:r>
              <a:rPr lang="ru-RU" dirty="0" smtClean="0"/>
              <a:t> </a:t>
            </a:r>
            <a:r>
              <a:rPr lang="ru-RU" dirty="0" err="1" smtClean="0"/>
              <a:t>къазауатда</a:t>
            </a:r>
            <a:r>
              <a:rPr lang="ru-RU" dirty="0" smtClean="0"/>
              <a:t>  </a:t>
            </a:r>
            <a:r>
              <a:rPr lang="ru-RU" dirty="0" err="1" smtClean="0"/>
              <a:t>гитлерчи</a:t>
            </a:r>
            <a:r>
              <a:rPr lang="ru-RU" dirty="0" smtClean="0"/>
              <a:t> </a:t>
            </a:r>
            <a:r>
              <a:rPr lang="ru-RU" dirty="0" err="1" smtClean="0"/>
              <a:t>фашистле</a:t>
            </a:r>
            <a:r>
              <a:rPr lang="ru-RU" dirty="0" smtClean="0"/>
              <a:t> </a:t>
            </a:r>
            <a:r>
              <a:rPr lang="ru-RU" dirty="0" err="1" smtClean="0"/>
              <a:t>бла</a:t>
            </a:r>
            <a:r>
              <a:rPr lang="ru-RU" dirty="0" smtClean="0"/>
              <a:t> </a:t>
            </a:r>
            <a:r>
              <a:rPr lang="ru-RU" dirty="0" err="1" smtClean="0"/>
              <a:t>джанларын-къанларын</a:t>
            </a:r>
            <a:r>
              <a:rPr lang="ru-RU" dirty="0" smtClean="0"/>
              <a:t> </a:t>
            </a:r>
            <a:r>
              <a:rPr lang="ru-RU" dirty="0" err="1" smtClean="0"/>
              <a:t>аямай</a:t>
            </a:r>
            <a:r>
              <a:rPr lang="ru-RU" dirty="0" smtClean="0"/>
              <a:t>  </a:t>
            </a:r>
            <a:r>
              <a:rPr lang="ru-RU" dirty="0" err="1" smtClean="0"/>
              <a:t>сермешгендиле</a:t>
            </a:r>
            <a:r>
              <a:rPr lang="ru-RU" dirty="0" smtClean="0"/>
              <a:t>. Аланы </a:t>
            </a:r>
            <a:r>
              <a:rPr lang="ru-RU" dirty="0" err="1" smtClean="0"/>
              <a:t>ичинде</a:t>
            </a:r>
            <a:r>
              <a:rPr lang="ru-RU" dirty="0" smtClean="0"/>
              <a:t> </a:t>
            </a:r>
            <a:r>
              <a:rPr lang="ru-RU" dirty="0" err="1" smtClean="0"/>
              <a:t>бизни</a:t>
            </a:r>
            <a:r>
              <a:rPr lang="ru-RU" dirty="0" smtClean="0"/>
              <a:t> </a:t>
            </a:r>
            <a:r>
              <a:rPr lang="ru-RU" dirty="0" err="1" smtClean="0"/>
              <a:t>къарачай</a:t>
            </a:r>
            <a:r>
              <a:rPr lang="ru-RU" dirty="0" smtClean="0"/>
              <a:t>  </a:t>
            </a:r>
            <a:r>
              <a:rPr lang="ru-RU" dirty="0" err="1" smtClean="0"/>
              <a:t>джазыучуларыбыз</a:t>
            </a:r>
            <a:r>
              <a:rPr lang="ru-RU" dirty="0" smtClean="0"/>
              <a:t> </a:t>
            </a:r>
            <a:r>
              <a:rPr lang="ru-RU" dirty="0" err="1" smtClean="0"/>
              <a:t>бла</a:t>
            </a:r>
            <a:r>
              <a:rPr lang="ru-RU" dirty="0" smtClean="0"/>
              <a:t> </a:t>
            </a:r>
            <a:r>
              <a:rPr lang="ru-RU" dirty="0" err="1" smtClean="0"/>
              <a:t>поэтлерибизни</a:t>
            </a:r>
            <a:r>
              <a:rPr lang="ru-RU" dirty="0" smtClean="0"/>
              <a:t> да </a:t>
            </a:r>
            <a:r>
              <a:rPr lang="ru-RU" dirty="0" err="1" smtClean="0"/>
              <a:t>Ата</a:t>
            </a:r>
            <a:r>
              <a:rPr lang="ru-RU" dirty="0" smtClean="0"/>
              <a:t> </a:t>
            </a:r>
            <a:r>
              <a:rPr lang="ru-RU" dirty="0" err="1"/>
              <a:t>Д</a:t>
            </a:r>
            <a:r>
              <a:rPr lang="ru-RU" dirty="0" err="1" smtClean="0"/>
              <a:t>журтубузну</a:t>
            </a:r>
            <a:r>
              <a:rPr lang="ru-RU" dirty="0" smtClean="0"/>
              <a:t> </a:t>
            </a:r>
            <a:r>
              <a:rPr lang="ru-RU" dirty="0" err="1" smtClean="0"/>
              <a:t>джакълауда</a:t>
            </a:r>
            <a:r>
              <a:rPr lang="ru-RU" dirty="0" smtClean="0"/>
              <a:t> </a:t>
            </a:r>
            <a:r>
              <a:rPr lang="ru-RU" dirty="0" err="1" smtClean="0"/>
              <a:t>къыйынлары</a:t>
            </a:r>
            <a:r>
              <a:rPr lang="ru-RU" dirty="0" smtClean="0"/>
              <a:t>  </a:t>
            </a:r>
            <a:r>
              <a:rPr lang="ru-RU" dirty="0" err="1" smtClean="0"/>
              <a:t>чексиз</a:t>
            </a:r>
            <a:r>
              <a:rPr lang="ru-RU" dirty="0" smtClean="0"/>
              <a:t> </a:t>
            </a:r>
            <a:r>
              <a:rPr lang="ru-RU" dirty="0" err="1" smtClean="0"/>
              <a:t>уллуду</a:t>
            </a:r>
            <a:r>
              <a:rPr lang="ru-RU" dirty="0" smtClean="0"/>
              <a:t>. </a:t>
            </a:r>
            <a:r>
              <a:rPr lang="ru-RU" dirty="0" err="1" smtClean="0"/>
              <a:t>Ёхтем</a:t>
            </a:r>
            <a:r>
              <a:rPr lang="ru-RU" dirty="0" smtClean="0"/>
              <a:t> </a:t>
            </a:r>
            <a:r>
              <a:rPr lang="ru-RU" dirty="0" err="1" smtClean="0"/>
              <a:t>джазыучуларыбыз</a:t>
            </a:r>
            <a:r>
              <a:rPr lang="ru-RU" dirty="0" smtClean="0"/>
              <a:t> </a:t>
            </a:r>
            <a:r>
              <a:rPr lang="ru-RU" dirty="0" err="1" smtClean="0"/>
              <a:t>къазауатны</a:t>
            </a:r>
            <a:r>
              <a:rPr lang="ru-RU" dirty="0" smtClean="0"/>
              <a:t> </a:t>
            </a:r>
            <a:r>
              <a:rPr lang="ru-RU" dirty="0" err="1" smtClean="0"/>
              <a:t>биринчи</a:t>
            </a:r>
            <a:r>
              <a:rPr lang="ru-RU" dirty="0" smtClean="0"/>
              <a:t> </a:t>
            </a:r>
            <a:r>
              <a:rPr lang="ru-RU" dirty="0" err="1" smtClean="0"/>
              <a:t>кюнлеринден</a:t>
            </a:r>
            <a:r>
              <a:rPr lang="ru-RU" dirty="0" smtClean="0"/>
              <a:t> </a:t>
            </a:r>
            <a:r>
              <a:rPr lang="ru-RU" dirty="0" err="1" smtClean="0"/>
              <a:t>башлаб</a:t>
            </a:r>
            <a:r>
              <a:rPr lang="ru-RU" dirty="0" smtClean="0"/>
              <a:t> </a:t>
            </a:r>
            <a:r>
              <a:rPr lang="ru-RU" dirty="0" err="1" smtClean="0"/>
              <a:t>митингледе</a:t>
            </a:r>
            <a:r>
              <a:rPr lang="ru-RU" dirty="0" smtClean="0"/>
              <a:t> </a:t>
            </a:r>
            <a:r>
              <a:rPr lang="ru-RU" dirty="0" err="1" smtClean="0"/>
              <a:t>селешиб</a:t>
            </a:r>
            <a:r>
              <a:rPr lang="ru-RU" dirty="0" smtClean="0"/>
              <a:t>, </a:t>
            </a:r>
            <a:r>
              <a:rPr lang="ru-RU" dirty="0" err="1" smtClean="0"/>
              <a:t>миллетге</a:t>
            </a:r>
            <a:r>
              <a:rPr lang="ru-RU" dirty="0" smtClean="0"/>
              <a:t> </a:t>
            </a:r>
            <a:r>
              <a:rPr lang="ru-RU" dirty="0" err="1" smtClean="0"/>
              <a:t>Ата</a:t>
            </a:r>
            <a:r>
              <a:rPr lang="ru-RU" dirty="0" smtClean="0"/>
              <a:t> </a:t>
            </a:r>
            <a:r>
              <a:rPr lang="ru-RU" dirty="0" err="1"/>
              <a:t>Д</a:t>
            </a:r>
            <a:r>
              <a:rPr lang="ru-RU" dirty="0" err="1" smtClean="0"/>
              <a:t>журтну</a:t>
            </a:r>
            <a:r>
              <a:rPr lang="ru-RU" dirty="0" smtClean="0"/>
              <a:t>  </a:t>
            </a:r>
            <a:r>
              <a:rPr lang="ru-RU" dirty="0" err="1" smtClean="0"/>
              <a:t>джакъларгъа</a:t>
            </a:r>
            <a:r>
              <a:rPr lang="ru-RU" dirty="0" smtClean="0"/>
              <a:t>  </a:t>
            </a:r>
            <a:r>
              <a:rPr lang="ru-RU" dirty="0" err="1" smtClean="0"/>
              <a:t>амалсыз</a:t>
            </a:r>
            <a:r>
              <a:rPr lang="ru-RU" dirty="0" smtClean="0"/>
              <a:t> </a:t>
            </a:r>
            <a:r>
              <a:rPr lang="ru-RU" dirty="0" err="1" smtClean="0"/>
              <a:t>керекли</a:t>
            </a:r>
            <a:r>
              <a:rPr lang="ru-RU" dirty="0" smtClean="0"/>
              <a:t> </a:t>
            </a:r>
            <a:r>
              <a:rPr lang="ru-RU" dirty="0" err="1" smtClean="0"/>
              <a:t>сезимни</a:t>
            </a:r>
            <a:r>
              <a:rPr lang="ru-RU" dirty="0" smtClean="0"/>
              <a:t> </a:t>
            </a:r>
            <a:r>
              <a:rPr lang="ru-RU" dirty="0" err="1" smtClean="0"/>
              <a:t>сингдириб</a:t>
            </a:r>
            <a:r>
              <a:rPr lang="ru-RU" dirty="0" smtClean="0"/>
              <a:t>, «</a:t>
            </a:r>
            <a:r>
              <a:rPr lang="ru-RU" dirty="0" err="1" smtClean="0"/>
              <a:t>Ата</a:t>
            </a:r>
            <a:r>
              <a:rPr lang="ru-RU" dirty="0" smtClean="0"/>
              <a:t> </a:t>
            </a:r>
            <a:r>
              <a:rPr lang="ru-RU" dirty="0" err="1" smtClean="0"/>
              <a:t>Джурт</a:t>
            </a:r>
            <a:r>
              <a:rPr lang="ru-RU" dirty="0" smtClean="0"/>
              <a:t>  </a:t>
            </a:r>
            <a:r>
              <a:rPr lang="ru-RU" dirty="0" err="1" smtClean="0"/>
              <a:t>ючюн</a:t>
            </a:r>
            <a:r>
              <a:rPr lang="ru-RU" dirty="0" smtClean="0"/>
              <a:t> </a:t>
            </a:r>
            <a:r>
              <a:rPr lang="ru-RU" dirty="0" err="1" smtClean="0"/>
              <a:t>алгъа</a:t>
            </a:r>
            <a:r>
              <a:rPr lang="ru-RU" dirty="0" smtClean="0"/>
              <a:t>!» (Вперед, за Родину!») </a:t>
            </a:r>
            <a:r>
              <a:rPr lang="ru-RU" dirty="0" err="1" smtClean="0"/>
              <a:t>деген</a:t>
            </a:r>
            <a:r>
              <a:rPr lang="ru-RU" dirty="0" smtClean="0"/>
              <a:t> </a:t>
            </a:r>
            <a:r>
              <a:rPr lang="ru-RU" dirty="0" err="1" smtClean="0"/>
              <a:t>назму</a:t>
            </a:r>
            <a:r>
              <a:rPr lang="ru-RU" dirty="0" smtClean="0"/>
              <a:t> </a:t>
            </a:r>
            <a:r>
              <a:rPr lang="ru-RU" dirty="0" err="1" smtClean="0"/>
              <a:t>китабны</a:t>
            </a:r>
            <a:r>
              <a:rPr lang="ru-RU" dirty="0" smtClean="0"/>
              <a:t>  </a:t>
            </a:r>
            <a:r>
              <a:rPr lang="ru-RU" dirty="0" err="1" smtClean="0"/>
              <a:t>чыгъаргъандыла</a:t>
            </a:r>
            <a:r>
              <a:rPr lang="ru-RU" dirty="0" smtClean="0"/>
              <a:t>. </a:t>
            </a:r>
            <a:endParaRPr lang="ru-RU" dirty="0"/>
          </a:p>
        </p:txBody>
      </p:sp>
    </p:spTree>
    <p:extLst>
      <p:ext uri="{BB962C8B-B14F-4D97-AF65-F5344CB8AC3E}">
        <p14:creationId xmlns="" xmlns:p14="http://schemas.microsoft.com/office/powerpoint/2010/main" val="3692520968"/>
      </p:ext>
    </p:extLst>
  </p:cSld>
  <p:clrMapOvr>
    <a:masterClrMapping/>
  </p:clrMapOvr>
  <mc:AlternateContent xmlns:mc="http://schemas.openxmlformats.org/markup-compatibility/2006">
    <mc:Choice xmlns="" xmlns:p14="http://schemas.microsoft.com/office/powerpoint/2010/main" Requires="p14">
      <p:transition spd="slow" p14:dur="1600" advTm="15703">
        <p14:prism isContent="1" isInverted="1"/>
      </p:transition>
    </mc:Choice>
    <mc:Fallback>
      <p:transition spd="slow" advTm="15703">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858128"/>
            <a:ext cx="10515600" cy="590843"/>
          </a:xfrm>
        </p:spPr>
        <p:txBody>
          <a:bodyPr>
            <a:normAutofit fontScale="90000"/>
          </a:bodyPr>
          <a:lstStyle/>
          <a:p>
            <a:pPr algn="ctr"/>
            <a:r>
              <a:rPr lang="ru-RU" b="1" dirty="0"/>
              <a:t/>
            </a:r>
            <a:br>
              <a:rPr lang="ru-RU" b="1" dirty="0"/>
            </a:br>
            <a:r>
              <a:rPr lang="ru-RU" b="1" dirty="0" smtClean="0"/>
              <a:t>«Джигит </a:t>
            </a:r>
            <a:r>
              <a:rPr lang="ru-RU" b="1" dirty="0" err="1" smtClean="0"/>
              <a:t>елсе</a:t>
            </a:r>
            <a:r>
              <a:rPr lang="ru-RU" b="1" dirty="0" smtClean="0"/>
              <a:t>  да,  </a:t>
            </a:r>
            <a:r>
              <a:rPr lang="ru-RU" b="1" dirty="0" err="1" smtClean="0"/>
              <a:t>джигитлик</a:t>
            </a:r>
            <a:r>
              <a:rPr lang="ru-RU" b="1" dirty="0" smtClean="0"/>
              <a:t>  </a:t>
            </a:r>
            <a:r>
              <a:rPr lang="ru-RU" b="1" dirty="0" err="1" smtClean="0"/>
              <a:t>унутулмайды</a:t>
            </a:r>
            <a:r>
              <a:rPr lang="ru-RU" b="1" dirty="0" smtClean="0"/>
              <a:t>»</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 xmlns:a14="http://schemas.microsoft.com/office/drawing/2010/main"/>
              </a:ext>
            </a:extLst>
          </a:blip>
          <a:stretch>
            <a:fillRect/>
          </a:stretch>
        </p:blipFill>
        <p:spPr>
          <a:xfrm>
            <a:off x="1104226" y="1825625"/>
            <a:ext cx="9773039" cy="4927786"/>
          </a:xfrm>
          <a:prstGeom prst="rect">
            <a:avLst/>
          </a:prstGeom>
        </p:spPr>
      </p:pic>
    </p:spTree>
    <p:extLst>
      <p:ext uri="{BB962C8B-B14F-4D97-AF65-F5344CB8AC3E}">
        <p14:creationId xmlns="" xmlns:p14="http://schemas.microsoft.com/office/powerpoint/2010/main" val="3052672620"/>
      </p:ext>
    </p:extLst>
  </p:cSld>
  <p:clrMapOvr>
    <a:masterClrMapping/>
  </p:clrMapOvr>
  <mc:AlternateContent xmlns:mc="http://schemas.openxmlformats.org/markup-compatibility/2006">
    <mc:Choice xmlns="" xmlns:p14="http://schemas.microsoft.com/office/powerpoint/2010/main" Requires="p14">
      <p:transition spd="slow" p14:dur="1600" advTm="16374">
        <p14:prism isInverted="1"/>
      </p:transition>
    </mc:Choice>
    <mc:Fallback>
      <p:transition spd="slow" advTm="16374">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a:t>
            </a:r>
            <a:r>
              <a:rPr lang="ru-RU" sz="3200" b="1" dirty="0" err="1" smtClean="0"/>
              <a:t>Ата</a:t>
            </a:r>
            <a:r>
              <a:rPr lang="ru-RU" sz="3200" b="1" dirty="0" smtClean="0"/>
              <a:t> </a:t>
            </a:r>
            <a:r>
              <a:rPr lang="ru-RU" sz="3200" b="1" dirty="0" err="1" smtClean="0"/>
              <a:t>Джуртха</a:t>
            </a:r>
            <a:r>
              <a:rPr lang="ru-RU" sz="3200" b="1" dirty="0" smtClean="0"/>
              <a:t> </a:t>
            </a:r>
            <a:r>
              <a:rPr lang="ru-RU" sz="3200" b="1" dirty="0" err="1" smtClean="0"/>
              <a:t>керек</a:t>
            </a:r>
            <a:r>
              <a:rPr lang="ru-RU" sz="3200" b="1" dirty="0" smtClean="0"/>
              <a:t> </a:t>
            </a:r>
            <a:r>
              <a:rPr lang="ru-RU" sz="3200" b="1" dirty="0" err="1" smtClean="0"/>
              <a:t>заманда</a:t>
            </a:r>
            <a:r>
              <a:rPr lang="ru-RU" sz="3200" b="1" dirty="0" smtClean="0"/>
              <a:t> </a:t>
            </a:r>
            <a:r>
              <a:rPr lang="ru-RU" sz="3200" b="1" dirty="0" err="1" smtClean="0"/>
              <a:t>къалам</a:t>
            </a:r>
            <a:r>
              <a:rPr lang="ru-RU" sz="3200" b="1" dirty="0" smtClean="0"/>
              <a:t>  </a:t>
            </a:r>
            <a:r>
              <a:rPr lang="ru-RU" sz="3200" b="1" dirty="0" err="1" smtClean="0"/>
              <a:t>къама</a:t>
            </a:r>
            <a:r>
              <a:rPr lang="ru-RU" sz="3200" b="1" dirty="0" smtClean="0"/>
              <a:t> </a:t>
            </a:r>
            <a:r>
              <a:rPr lang="ru-RU" sz="3200" b="1" dirty="0" err="1" smtClean="0"/>
              <a:t>болгъа</a:t>
            </a:r>
            <a:r>
              <a:rPr lang="ru-RU" sz="3200" b="1" dirty="0" smtClean="0"/>
              <a:t> </a:t>
            </a:r>
            <a:r>
              <a:rPr lang="ru-RU" sz="3200" b="1" dirty="0" err="1" smtClean="0"/>
              <a:t>керекди</a:t>
            </a:r>
            <a:r>
              <a:rPr lang="ru-RU" sz="3200" b="1" dirty="0" smtClean="0"/>
              <a:t>»</a:t>
            </a:r>
            <a:endParaRPr lang="ru-RU" sz="3200" b="1" dirty="0"/>
          </a:p>
        </p:txBody>
      </p:sp>
      <p:sp>
        <p:nvSpPr>
          <p:cNvPr id="3" name="Объект 2"/>
          <p:cNvSpPr>
            <a:spLocks noGrp="1"/>
          </p:cNvSpPr>
          <p:nvPr>
            <p:ph idx="1"/>
          </p:nvPr>
        </p:nvSpPr>
        <p:spPr/>
        <p:txBody>
          <a:bodyPr/>
          <a:lstStyle/>
          <a:p>
            <a:r>
              <a:rPr lang="ru-RU" dirty="0" smtClean="0"/>
              <a:t>1941-1942-чи </a:t>
            </a:r>
            <a:r>
              <a:rPr lang="ru-RU" dirty="0" err="1" smtClean="0"/>
              <a:t>джыллада</a:t>
            </a:r>
            <a:r>
              <a:rPr lang="ru-RU" dirty="0" smtClean="0"/>
              <a:t> </a:t>
            </a:r>
            <a:r>
              <a:rPr lang="ru-RU" dirty="0" err="1" smtClean="0"/>
              <a:t>бизни</a:t>
            </a:r>
            <a:r>
              <a:rPr lang="ru-RU" dirty="0" smtClean="0"/>
              <a:t> </a:t>
            </a:r>
            <a:r>
              <a:rPr lang="ru-RU" dirty="0" err="1" smtClean="0"/>
              <a:t>джазыучуларыбыз</a:t>
            </a:r>
            <a:r>
              <a:rPr lang="ru-RU" dirty="0" smtClean="0"/>
              <a:t> </a:t>
            </a:r>
            <a:r>
              <a:rPr lang="ru-RU" dirty="0" err="1" smtClean="0"/>
              <a:t>бла</a:t>
            </a:r>
            <a:r>
              <a:rPr lang="ru-RU" dirty="0" smtClean="0"/>
              <a:t> </a:t>
            </a:r>
            <a:r>
              <a:rPr lang="ru-RU" dirty="0" err="1" smtClean="0"/>
              <a:t>поэтлерибиз</a:t>
            </a:r>
            <a:r>
              <a:rPr lang="ru-RU" dirty="0" smtClean="0"/>
              <a:t> , </a:t>
            </a:r>
            <a:r>
              <a:rPr lang="ru-RU" dirty="0" err="1" smtClean="0"/>
              <a:t>бютеу</a:t>
            </a:r>
            <a:r>
              <a:rPr lang="ru-RU" dirty="0" smtClean="0"/>
              <a:t> да, </a:t>
            </a:r>
            <a:r>
              <a:rPr lang="ru-RU" dirty="0" err="1" smtClean="0"/>
              <a:t>кеслерини</a:t>
            </a:r>
            <a:r>
              <a:rPr lang="ru-RU" dirty="0" smtClean="0"/>
              <a:t>  </a:t>
            </a:r>
            <a:r>
              <a:rPr lang="ru-RU" dirty="0" err="1" smtClean="0"/>
              <a:t>разылыкълары</a:t>
            </a:r>
            <a:r>
              <a:rPr lang="ru-RU" dirty="0" smtClean="0"/>
              <a:t>  </a:t>
            </a:r>
            <a:r>
              <a:rPr lang="ru-RU" dirty="0" err="1" smtClean="0"/>
              <a:t>бла</a:t>
            </a:r>
            <a:r>
              <a:rPr lang="ru-RU" dirty="0" smtClean="0"/>
              <a:t> «</a:t>
            </a:r>
            <a:r>
              <a:rPr lang="ru-RU" dirty="0" err="1" smtClean="0"/>
              <a:t>Ата</a:t>
            </a:r>
            <a:r>
              <a:rPr lang="ru-RU" dirty="0" smtClean="0"/>
              <a:t> </a:t>
            </a:r>
            <a:r>
              <a:rPr lang="ru-RU" dirty="0" err="1" smtClean="0"/>
              <a:t>Джуртха</a:t>
            </a:r>
            <a:r>
              <a:rPr lang="ru-RU" dirty="0" smtClean="0"/>
              <a:t> </a:t>
            </a:r>
            <a:r>
              <a:rPr lang="ru-RU" dirty="0" err="1" smtClean="0"/>
              <a:t>керек</a:t>
            </a:r>
            <a:r>
              <a:rPr lang="ru-RU" dirty="0" smtClean="0"/>
              <a:t> </a:t>
            </a:r>
            <a:r>
              <a:rPr lang="ru-RU" dirty="0" err="1" smtClean="0"/>
              <a:t>заманда</a:t>
            </a:r>
            <a:r>
              <a:rPr lang="ru-RU" dirty="0" smtClean="0"/>
              <a:t> </a:t>
            </a:r>
            <a:r>
              <a:rPr lang="ru-RU" dirty="0" err="1" smtClean="0"/>
              <a:t>къалам</a:t>
            </a:r>
            <a:r>
              <a:rPr lang="ru-RU" dirty="0" smtClean="0"/>
              <a:t>  </a:t>
            </a:r>
            <a:r>
              <a:rPr lang="ru-RU" dirty="0" err="1" smtClean="0"/>
              <a:t>къама</a:t>
            </a:r>
            <a:r>
              <a:rPr lang="ru-RU" dirty="0" smtClean="0"/>
              <a:t> </a:t>
            </a:r>
            <a:r>
              <a:rPr lang="ru-RU" dirty="0" err="1" smtClean="0"/>
              <a:t>болгъа</a:t>
            </a:r>
            <a:r>
              <a:rPr lang="ru-RU" dirty="0" smtClean="0"/>
              <a:t> </a:t>
            </a:r>
            <a:r>
              <a:rPr lang="ru-RU" dirty="0" err="1" smtClean="0"/>
              <a:t>керекди</a:t>
            </a:r>
            <a:r>
              <a:rPr lang="ru-RU" dirty="0" smtClean="0"/>
              <a:t>» </a:t>
            </a:r>
            <a:r>
              <a:rPr lang="ru-RU" dirty="0" err="1" smtClean="0"/>
              <a:t>деб</a:t>
            </a:r>
            <a:r>
              <a:rPr lang="ru-RU" dirty="0" smtClean="0"/>
              <a:t>, </a:t>
            </a:r>
            <a:r>
              <a:rPr lang="ru-RU" dirty="0" err="1" smtClean="0"/>
              <a:t>урушха</a:t>
            </a:r>
            <a:r>
              <a:rPr lang="ru-RU" dirty="0" smtClean="0"/>
              <a:t> </a:t>
            </a:r>
            <a:r>
              <a:rPr lang="ru-RU" dirty="0" err="1" smtClean="0"/>
              <a:t>кетгендиле</a:t>
            </a:r>
            <a:r>
              <a:rPr lang="ru-RU" dirty="0" smtClean="0"/>
              <a:t>.</a:t>
            </a:r>
          </a:p>
          <a:p>
            <a:r>
              <a:rPr lang="ru-RU" dirty="0" err="1" smtClean="0"/>
              <a:t>Ачы</a:t>
            </a:r>
            <a:r>
              <a:rPr lang="ru-RU" dirty="0" smtClean="0"/>
              <a:t> </a:t>
            </a:r>
            <a:r>
              <a:rPr lang="ru-RU" dirty="0" err="1" smtClean="0"/>
              <a:t>сермешиуледе</a:t>
            </a:r>
            <a:r>
              <a:rPr lang="ru-RU" dirty="0" smtClean="0"/>
              <a:t>  </a:t>
            </a:r>
            <a:r>
              <a:rPr lang="ru-RU" dirty="0" err="1" smtClean="0"/>
              <a:t>къан</a:t>
            </a:r>
            <a:r>
              <a:rPr lang="ru-RU" dirty="0" smtClean="0"/>
              <a:t> </a:t>
            </a:r>
            <a:r>
              <a:rPr lang="ru-RU" dirty="0" err="1" smtClean="0"/>
              <a:t>тёге</a:t>
            </a:r>
            <a:r>
              <a:rPr lang="ru-RU" dirty="0" smtClean="0"/>
              <a:t>, </a:t>
            </a:r>
            <a:r>
              <a:rPr lang="ru-RU" dirty="0" err="1" smtClean="0"/>
              <a:t>джанларын</a:t>
            </a:r>
            <a:r>
              <a:rPr lang="ru-RU" dirty="0" smtClean="0"/>
              <a:t> </a:t>
            </a:r>
            <a:r>
              <a:rPr lang="ru-RU" dirty="0" err="1" smtClean="0"/>
              <a:t>бергендиле</a:t>
            </a:r>
            <a:r>
              <a:rPr lang="ru-RU" dirty="0" smtClean="0"/>
              <a:t>: </a:t>
            </a:r>
            <a:r>
              <a:rPr lang="ru-RU" b="1" i="1" dirty="0" err="1" smtClean="0"/>
              <a:t>Къаракетланы</a:t>
            </a:r>
            <a:r>
              <a:rPr lang="ru-RU" b="1" i="1" dirty="0" smtClean="0"/>
              <a:t>  </a:t>
            </a:r>
            <a:r>
              <a:rPr lang="ru-RU" b="1" i="1" dirty="0" err="1" smtClean="0"/>
              <a:t>Исса</a:t>
            </a:r>
            <a:r>
              <a:rPr lang="ru-RU" b="1" i="1" dirty="0" smtClean="0"/>
              <a:t>,  </a:t>
            </a:r>
            <a:r>
              <a:rPr lang="ru-RU" b="1" i="1" dirty="0" err="1" smtClean="0"/>
              <a:t>Байкъулланы</a:t>
            </a:r>
            <a:r>
              <a:rPr lang="ru-RU" b="1" i="1" dirty="0" smtClean="0"/>
              <a:t> </a:t>
            </a:r>
            <a:r>
              <a:rPr lang="ru-RU" b="1" i="1" dirty="0" err="1" smtClean="0"/>
              <a:t>Даут</a:t>
            </a:r>
            <a:r>
              <a:rPr lang="ru-RU" b="1" i="1" dirty="0" smtClean="0"/>
              <a:t>,  </a:t>
            </a:r>
            <a:r>
              <a:rPr lang="ru-RU" b="1" i="1" dirty="0" err="1" smtClean="0"/>
              <a:t>Бостанланы</a:t>
            </a:r>
            <a:r>
              <a:rPr lang="ru-RU" b="1" i="1" dirty="0" smtClean="0"/>
              <a:t> Хасан, </a:t>
            </a:r>
            <a:r>
              <a:rPr lang="ru-RU" b="1" i="1" dirty="0" err="1" smtClean="0"/>
              <a:t>Борлакъланы</a:t>
            </a:r>
            <a:r>
              <a:rPr lang="ru-RU" b="1" i="1" dirty="0" smtClean="0"/>
              <a:t> </a:t>
            </a:r>
            <a:r>
              <a:rPr lang="ru-RU" b="1" i="1" dirty="0" err="1" smtClean="0"/>
              <a:t>Тохтар</a:t>
            </a:r>
            <a:r>
              <a:rPr lang="ru-RU" b="1" i="1" dirty="0" smtClean="0"/>
              <a:t>,  </a:t>
            </a:r>
            <a:r>
              <a:rPr lang="ru-RU" b="1" i="1" dirty="0" err="1" smtClean="0"/>
              <a:t>Орусланы</a:t>
            </a:r>
            <a:r>
              <a:rPr lang="ru-RU" b="1" i="1" dirty="0" smtClean="0"/>
              <a:t> </a:t>
            </a:r>
            <a:r>
              <a:rPr lang="ru-RU" b="1" i="1" dirty="0" err="1" smtClean="0"/>
              <a:t>Махамет</a:t>
            </a:r>
            <a:r>
              <a:rPr lang="ru-RU" b="1" i="1" dirty="0" smtClean="0"/>
              <a:t>,  </a:t>
            </a:r>
            <a:r>
              <a:rPr lang="ru-RU" b="1" i="1" dirty="0" err="1" smtClean="0"/>
              <a:t>Къанаматланы</a:t>
            </a:r>
            <a:r>
              <a:rPr lang="ru-RU" b="1" i="1" dirty="0" smtClean="0"/>
              <a:t> </a:t>
            </a:r>
            <a:r>
              <a:rPr lang="ru-RU" b="1" i="1" dirty="0" err="1" smtClean="0"/>
              <a:t>Къурманбий</a:t>
            </a:r>
            <a:r>
              <a:rPr lang="ru-RU" b="1" i="1" dirty="0" smtClean="0"/>
              <a:t>.</a:t>
            </a:r>
            <a:endParaRPr lang="ru-RU" b="1" i="1"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3336147" y="5060333"/>
            <a:ext cx="1797667" cy="1797667"/>
          </a:xfrm>
          <a:prstGeom prst="rect">
            <a:avLst/>
          </a:prstGeom>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7596828" y="5352853"/>
            <a:ext cx="4181190" cy="1285247"/>
          </a:xfrm>
          <a:prstGeom prst="rect">
            <a:avLst/>
          </a:prstGeom>
        </p:spPr>
      </p:pic>
      <p:sp>
        <p:nvSpPr>
          <p:cNvPr id="6" name="Стрелка вправо 5"/>
          <p:cNvSpPr/>
          <p:nvPr/>
        </p:nvSpPr>
        <p:spPr>
          <a:xfrm>
            <a:off x="5393140" y="5704385"/>
            <a:ext cx="1405719" cy="607515"/>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1267826469"/>
      </p:ext>
    </p:extLst>
  </p:cSld>
  <p:clrMapOvr>
    <a:masterClrMapping/>
  </p:clrMapOvr>
  <p:transition spd="med" advTm="15590">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053883"/>
            <a:ext cx="7142328" cy="1456080"/>
          </a:xfrm>
        </p:spPr>
        <p:txBody>
          <a:bodyPr>
            <a:normAutofit fontScale="90000"/>
          </a:bodyPr>
          <a:lstStyle/>
          <a:p>
            <a:pPr algn="just"/>
            <a:r>
              <a:rPr lang="ru-RU" sz="2800" dirty="0" smtClean="0"/>
              <a:t/>
            </a:r>
            <a:br>
              <a:rPr lang="ru-RU" sz="2800" dirty="0" smtClean="0"/>
            </a:br>
            <a:r>
              <a:rPr lang="ru-RU" sz="2800" dirty="0"/>
              <a:t/>
            </a:r>
            <a:br>
              <a:rPr lang="ru-RU" sz="2800" dirty="0"/>
            </a:br>
            <a:r>
              <a:rPr lang="ru-RU" sz="2800" dirty="0" smtClean="0"/>
              <a:t/>
            </a:r>
            <a:br>
              <a:rPr lang="ru-RU" sz="2800" dirty="0" smtClean="0"/>
            </a:br>
            <a:r>
              <a:rPr lang="ru-RU" sz="2800" dirty="0"/>
              <a:t/>
            </a:r>
            <a:br>
              <a:rPr lang="ru-RU" sz="2800" dirty="0"/>
            </a:br>
            <a:r>
              <a:rPr lang="ru-RU" sz="2800" dirty="0" smtClean="0"/>
              <a:t/>
            </a:r>
            <a:br>
              <a:rPr lang="ru-RU" sz="2800" dirty="0" smtClean="0"/>
            </a:br>
            <a:r>
              <a:rPr lang="ru-RU" sz="2800" b="1" i="1" dirty="0" err="1" smtClean="0"/>
              <a:t>Къаракетланы</a:t>
            </a:r>
            <a:r>
              <a:rPr lang="ru-RU" sz="2800" b="1" i="1" dirty="0" smtClean="0"/>
              <a:t> </a:t>
            </a:r>
            <a:r>
              <a:rPr lang="ru-RU" sz="2800" b="1" i="1" dirty="0" err="1" smtClean="0"/>
              <a:t>Заурбекни</a:t>
            </a:r>
            <a:r>
              <a:rPr lang="ru-RU" sz="2800" b="1" i="1" dirty="0" smtClean="0"/>
              <a:t> </a:t>
            </a:r>
            <a:r>
              <a:rPr lang="ru-RU" sz="2800" b="1" i="1" dirty="0" err="1" smtClean="0"/>
              <a:t>джашы</a:t>
            </a:r>
            <a:r>
              <a:rPr lang="ru-RU" sz="2800" b="1" i="1" dirty="0" smtClean="0"/>
              <a:t> </a:t>
            </a:r>
            <a:r>
              <a:rPr lang="ru-RU" sz="2800" b="1" i="1" dirty="0" err="1" smtClean="0"/>
              <a:t>Исса</a:t>
            </a:r>
            <a:r>
              <a:rPr lang="ru-RU" sz="2800" b="1" i="1" dirty="0" smtClean="0"/>
              <a:t> </a:t>
            </a:r>
            <a:r>
              <a:rPr lang="ru-RU" sz="2800" dirty="0" smtClean="0"/>
              <a:t>1900 –</a:t>
            </a:r>
            <a:r>
              <a:rPr lang="ru-RU" sz="2800" dirty="0" err="1" smtClean="0"/>
              <a:t>чы</a:t>
            </a:r>
            <a:r>
              <a:rPr lang="ru-RU" sz="2800" dirty="0" smtClean="0"/>
              <a:t> </a:t>
            </a:r>
            <a:r>
              <a:rPr lang="ru-RU" sz="2800" dirty="0" err="1" smtClean="0"/>
              <a:t>джыл</a:t>
            </a:r>
            <a:r>
              <a:rPr lang="ru-RU" sz="2800" dirty="0" smtClean="0"/>
              <a:t> </a:t>
            </a:r>
            <a:r>
              <a:rPr lang="ru-RU" sz="2800" dirty="0" err="1" smtClean="0"/>
              <a:t>Джегетей</a:t>
            </a:r>
            <a:r>
              <a:rPr lang="ru-RU" sz="2800" dirty="0" smtClean="0"/>
              <a:t> </a:t>
            </a:r>
            <a:r>
              <a:rPr lang="ru-RU" sz="2800" dirty="0" err="1" smtClean="0"/>
              <a:t>элде</a:t>
            </a:r>
            <a:r>
              <a:rPr lang="ru-RU" sz="2800" dirty="0" smtClean="0"/>
              <a:t> </a:t>
            </a:r>
            <a:r>
              <a:rPr lang="ru-RU" sz="2800" dirty="0" err="1" smtClean="0"/>
              <a:t>туугъанды</a:t>
            </a:r>
            <a:r>
              <a:rPr lang="ru-RU" sz="2800" dirty="0" smtClean="0"/>
              <a:t>. </a:t>
            </a:r>
            <a:r>
              <a:rPr lang="ru-RU" sz="2800" dirty="0" err="1" smtClean="0"/>
              <a:t>Ол</a:t>
            </a:r>
            <a:r>
              <a:rPr lang="ru-RU" sz="2800" dirty="0" smtClean="0"/>
              <a:t> 1929- чу </a:t>
            </a:r>
            <a:r>
              <a:rPr lang="ru-RU" sz="2800" dirty="0" err="1" smtClean="0"/>
              <a:t>джыл</a:t>
            </a:r>
            <a:r>
              <a:rPr lang="ru-RU" sz="2800" dirty="0" smtClean="0"/>
              <a:t> </a:t>
            </a:r>
            <a:r>
              <a:rPr lang="ru-RU" sz="2800" dirty="0" err="1" smtClean="0"/>
              <a:t>Москвада</a:t>
            </a:r>
            <a:r>
              <a:rPr lang="ru-RU" sz="2800" dirty="0" smtClean="0"/>
              <a:t> КУТВ (Коммунистический университет  трудящихся Востока) </a:t>
            </a:r>
            <a:r>
              <a:rPr lang="ru-RU" sz="2800" dirty="0" err="1" smtClean="0"/>
              <a:t>бла</a:t>
            </a:r>
            <a:r>
              <a:rPr lang="ru-RU" sz="2800" dirty="0" smtClean="0"/>
              <a:t> </a:t>
            </a:r>
            <a:r>
              <a:rPr lang="ru-RU" sz="2800" dirty="0" err="1" smtClean="0"/>
              <a:t>Ордженикидзеде</a:t>
            </a:r>
            <a:r>
              <a:rPr lang="ru-RU" sz="2800" dirty="0" smtClean="0"/>
              <a:t> </a:t>
            </a:r>
            <a:r>
              <a:rPr lang="ru-RU" sz="2800" dirty="0" err="1" smtClean="0"/>
              <a:t>эл</a:t>
            </a:r>
            <a:r>
              <a:rPr lang="ru-RU" sz="2800" dirty="0" smtClean="0"/>
              <a:t> </a:t>
            </a:r>
            <a:r>
              <a:rPr lang="ru-RU" sz="2800" dirty="0" err="1" smtClean="0"/>
              <a:t>мюлк</a:t>
            </a:r>
            <a:r>
              <a:rPr lang="ru-RU" sz="2800" dirty="0" smtClean="0"/>
              <a:t>  </a:t>
            </a:r>
            <a:r>
              <a:rPr lang="ru-RU" sz="2800" dirty="0" err="1" smtClean="0"/>
              <a:t>институтну</a:t>
            </a:r>
            <a:r>
              <a:rPr lang="ru-RU" sz="2800" dirty="0" smtClean="0"/>
              <a:t> </a:t>
            </a:r>
            <a:r>
              <a:rPr lang="ru-RU" sz="2800" dirty="0" err="1" smtClean="0"/>
              <a:t>бошагъанды</a:t>
            </a:r>
            <a:r>
              <a:rPr lang="ru-RU" sz="2800" dirty="0" smtClean="0"/>
              <a:t>. </a:t>
            </a:r>
            <a:r>
              <a:rPr lang="ru-RU" sz="2800" dirty="0" err="1" smtClean="0"/>
              <a:t>Ата</a:t>
            </a:r>
            <a:r>
              <a:rPr lang="ru-RU" sz="2800" dirty="0" smtClean="0"/>
              <a:t> </a:t>
            </a:r>
            <a:r>
              <a:rPr lang="ru-RU" sz="2800" dirty="0" err="1" smtClean="0"/>
              <a:t>джуртун</a:t>
            </a:r>
            <a:r>
              <a:rPr lang="ru-RU" sz="2800" dirty="0" smtClean="0"/>
              <a:t> бек </a:t>
            </a:r>
            <a:r>
              <a:rPr lang="ru-RU" sz="2800" dirty="0" err="1" smtClean="0"/>
              <a:t>сюйген</a:t>
            </a:r>
            <a:r>
              <a:rPr lang="ru-RU" sz="2800" dirty="0" smtClean="0"/>
              <a:t> </a:t>
            </a:r>
            <a:r>
              <a:rPr lang="ru-RU" sz="2800" dirty="0" err="1" smtClean="0"/>
              <a:t>Къаракетланы</a:t>
            </a:r>
            <a:r>
              <a:rPr lang="ru-RU" sz="2800" dirty="0" smtClean="0"/>
              <a:t>  </a:t>
            </a:r>
            <a:r>
              <a:rPr lang="ru-RU" sz="2800" dirty="0" err="1" smtClean="0"/>
              <a:t>Исса</a:t>
            </a:r>
            <a:r>
              <a:rPr lang="ru-RU" sz="2800" dirty="0" smtClean="0"/>
              <a:t>,  </a:t>
            </a:r>
            <a:r>
              <a:rPr lang="ru-RU" sz="2800" dirty="0" err="1" smtClean="0"/>
              <a:t>урушха</a:t>
            </a:r>
            <a:r>
              <a:rPr lang="ru-RU" sz="2800" dirty="0" smtClean="0"/>
              <a:t> </a:t>
            </a:r>
            <a:r>
              <a:rPr lang="ru-RU" sz="2800" dirty="0" err="1" smtClean="0"/>
              <a:t>кеси</a:t>
            </a:r>
            <a:r>
              <a:rPr lang="ru-RU" sz="2800" dirty="0" smtClean="0"/>
              <a:t> </a:t>
            </a:r>
            <a:r>
              <a:rPr lang="ru-RU" sz="2800" dirty="0" err="1" smtClean="0"/>
              <a:t>разылыгъы</a:t>
            </a:r>
            <a:r>
              <a:rPr lang="ru-RU" sz="2800" dirty="0" smtClean="0"/>
              <a:t> </a:t>
            </a:r>
            <a:r>
              <a:rPr lang="ru-RU" sz="2800" dirty="0" err="1" smtClean="0"/>
              <a:t>бла</a:t>
            </a:r>
            <a:r>
              <a:rPr lang="ru-RU" sz="2800" dirty="0" smtClean="0"/>
              <a:t> </a:t>
            </a:r>
            <a:r>
              <a:rPr lang="ru-RU" sz="2800" dirty="0" err="1" smtClean="0"/>
              <a:t>кетиб</a:t>
            </a:r>
            <a:r>
              <a:rPr lang="ru-RU" sz="2800" dirty="0" smtClean="0"/>
              <a:t>, 16-чы </a:t>
            </a:r>
            <a:r>
              <a:rPr lang="ru-RU" sz="2800" dirty="0" err="1" smtClean="0"/>
              <a:t>атлы</a:t>
            </a:r>
            <a:r>
              <a:rPr lang="ru-RU" sz="2800" dirty="0" smtClean="0"/>
              <a:t> </a:t>
            </a:r>
            <a:r>
              <a:rPr lang="ru-RU" sz="2800" dirty="0" err="1" smtClean="0"/>
              <a:t>аскерде</a:t>
            </a:r>
            <a:r>
              <a:rPr lang="ru-RU" sz="2800" dirty="0" smtClean="0"/>
              <a:t>, Л.М. </a:t>
            </a:r>
            <a:r>
              <a:rPr lang="ru-RU" sz="2800" dirty="0" err="1" smtClean="0"/>
              <a:t>Доваторну</a:t>
            </a:r>
            <a:r>
              <a:rPr lang="ru-RU" sz="2800" dirty="0" smtClean="0"/>
              <a:t> </a:t>
            </a:r>
            <a:r>
              <a:rPr lang="ru-RU" sz="2800" dirty="0" err="1" smtClean="0"/>
              <a:t>полкунда</a:t>
            </a:r>
            <a:r>
              <a:rPr lang="ru-RU" sz="2800" dirty="0" smtClean="0"/>
              <a:t> </a:t>
            </a:r>
            <a:r>
              <a:rPr lang="ru-RU" sz="2800" dirty="0" err="1" smtClean="0"/>
              <a:t>къуллукъ</a:t>
            </a:r>
            <a:r>
              <a:rPr lang="ru-RU" sz="2800" dirty="0" smtClean="0"/>
              <a:t> </a:t>
            </a:r>
            <a:r>
              <a:rPr lang="ru-RU" sz="2800" dirty="0" err="1" smtClean="0"/>
              <a:t>этгенди</a:t>
            </a:r>
            <a:r>
              <a:rPr lang="ru-RU" sz="2800" dirty="0" smtClean="0"/>
              <a:t>. </a:t>
            </a:r>
            <a:endParaRPr lang="ru-RU" sz="2800" dirty="0"/>
          </a:p>
        </p:txBody>
      </p:sp>
      <p:pic>
        <p:nvPicPr>
          <p:cNvPr id="4" name="Рисунок 3"/>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8802805" y="840036"/>
            <a:ext cx="3289111" cy="5339853"/>
          </a:xfrm>
          <a:prstGeom prst="rect">
            <a:avLst/>
          </a:prstGeom>
          <a:noFill/>
          <a:ln>
            <a:noFill/>
          </a:ln>
        </p:spPr>
      </p:pic>
      <p:pic>
        <p:nvPicPr>
          <p:cNvPr id="5" name="Рисунок 4"/>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1692813" y="3639617"/>
            <a:ext cx="7142328" cy="2733048"/>
          </a:xfrm>
          <a:prstGeom prst="rect">
            <a:avLst/>
          </a:prstGeom>
          <a:ln>
            <a:noFill/>
          </a:ln>
          <a:effectLst>
            <a:softEdge rad="112500"/>
          </a:effectLst>
        </p:spPr>
      </p:pic>
      <p:pic>
        <p:nvPicPr>
          <p:cNvPr id="6" name="Рисунок 5"/>
          <p:cNvPicPr>
            <a:picLocks noChangeAspect="1"/>
          </p:cNvPicPr>
          <p:nvPr/>
        </p:nvPicPr>
        <p:blipFill>
          <a:blip r:embed="rId4" cstate="screen">
            <a:extLst>
              <a:ext uri="{28A0092B-C50C-407E-A947-70E740481C1C}">
                <a14:useLocalDpi xmlns="" xmlns:a14="http://schemas.microsoft.com/office/drawing/2010/main"/>
              </a:ext>
            </a:extLst>
          </a:blip>
          <a:stretch>
            <a:fillRect/>
          </a:stretch>
        </p:blipFill>
        <p:spPr>
          <a:xfrm>
            <a:off x="477643" y="840036"/>
            <a:ext cx="509573" cy="5531679"/>
          </a:xfrm>
          <a:prstGeom prst="rect">
            <a:avLst/>
          </a:prstGeom>
        </p:spPr>
      </p:pic>
    </p:spTree>
    <p:extLst>
      <p:ext uri="{BB962C8B-B14F-4D97-AF65-F5344CB8AC3E}">
        <p14:creationId xmlns="" xmlns:p14="http://schemas.microsoft.com/office/powerpoint/2010/main" val="2653610772"/>
      </p:ext>
    </p:extLst>
  </p:cSld>
  <p:clrMapOvr>
    <a:masterClrMapping/>
  </p:clrMapOvr>
  <p:transition spd="slow" advTm="16089">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a:t>
            </a:r>
            <a:r>
              <a:rPr lang="ru-RU" b="1" dirty="0" err="1"/>
              <a:t>Ата</a:t>
            </a:r>
            <a:r>
              <a:rPr lang="ru-RU" b="1" dirty="0"/>
              <a:t> </a:t>
            </a:r>
            <a:r>
              <a:rPr lang="ru-RU" b="1" dirty="0" err="1"/>
              <a:t>Джурт</a:t>
            </a:r>
            <a:r>
              <a:rPr lang="ru-RU" b="1" dirty="0"/>
              <a:t>  </a:t>
            </a:r>
            <a:r>
              <a:rPr lang="ru-RU" b="1" dirty="0" err="1"/>
              <a:t>ючюн</a:t>
            </a:r>
            <a:r>
              <a:rPr lang="ru-RU" b="1" dirty="0"/>
              <a:t> </a:t>
            </a:r>
            <a:r>
              <a:rPr lang="ru-RU" b="1" dirty="0" err="1"/>
              <a:t>алгъа</a:t>
            </a:r>
            <a:r>
              <a:rPr lang="ru-RU" b="1" dirty="0"/>
              <a:t>! »</a:t>
            </a:r>
            <a:endParaRPr lang="ru-RU" dirty="0"/>
          </a:p>
        </p:txBody>
      </p:sp>
      <p:sp>
        <p:nvSpPr>
          <p:cNvPr id="5" name="Объект 4"/>
          <p:cNvSpPr>
            <a:spLocks noGrp="1"/>
          </p:cNvSpPr>
          <p:nvPr>
            <p:ph idx="1"/>
          </p:nvPr>
        </p:nvSpPr>
        <p:spPr>
          <a:xfrm>
            <a:off x="838200" y="1511726"/>
            <a:ext cx="10515600" cy="3783605"/>
          </a:xfrm>
        </p:spPr>
        <p:txBody>
          <a:bodyPr>
            <a:normAutofit fontScale="77500" lnSpcReduction="20000"/>
          </a:bodyPr>
          <a:lstStyle/>
          <a:p>
            <a:r>
              <a:rPr lang="ru-RU" dirty="0"/>
              <a:t>1942-чи </a:t>
            </a:r>
            <a:r>
              <a:rPr lang="ru-RU" dirty="0" err="1"/>
              <a:t>джыл</a:t>
            </a:r>
            <a:r>
              <a:rPr lang="ru-RU" dirty="0"/>
              <a:t> </a:t>
            </a:r>
            <a:r>
              <a:rPr lang="ru-RU" dirty="0" err="1"/>
              <a:t>августну</a:t>
            </a:r>
            <a:r>
              <a:rPr lang="ru-RU" dirty="0"/>
              <a:t> 12-де </a:t>
            </a:r>
            <a:r>
              <a:rPr lang="ru-RU" dirty="0" err="1"/>
              <a:t>ачы</a:t>
            </a:r>
            <a:r>
              <a:rPr lang="ru-RU" dirty="0"/>
              <a:t>  </a:t>
            </a:r>
            <a:r>
              <a:rPr lang="ru-RU" dirty="0" err="1"/>
              <a:t>сермешиу</a:t>
            </a:r>
            <a:r>
              <a:rPr lang="ru-RU" dirty="0"/>
              <a:t>  </a:t>
            </a:r>
            <a:r>
              <a:rPr lang="ru-RU" dirty="0" err="1"/>
              <a:t>талай</a:t>
            </a:r>
            <a:r>
              <a:rPr lang="ru-RU" dirty="0"/>
              <a:t> </a:t>
            </a:r>
            <a:r>
              <a:rPr lang="ru-RU" dirty="0" err="1"/>
              <a:t>кюнню</a:t>
            </a:r>
            <a:r>
              <a:rPr lang="ru-RU" dirty="0"/>
              <a:t> </a:t>
            </a:r>
            <a:r>
              <a:rPr lang="ru-RU" dirty="0" err="1"/>
              <a:t>баргъанды</a:t>
            </a:r>
            <a:r>
              <a:rPr lang="ru-RU" dirty="0"/>
              <a:t>. </a:t>
            </a:r>
            <a:r>
              <a:rPr lang="ru-RU" dirty="0" err="1"/>
              <a:t>Иссаны</a:t>
            </a:r>
            <a:r>
              <a:rPr lang="ru-RU" dirty="0"/>
              <a:t>  аскер </a:t>
            </a:r>
            <a:r>
              <a:rPr lang="ru-RU" dirty="0" err="1"/>
              <a:t>тенги</a:t>
            </a:r>
            <a:r>
              <a:rPr lang="ru-RU" dirty="0"/>
              <a:t> </a:t>
            </a:r>
            <a:r>
              <a:rPr lang="ru-RU" dirty="0" err="1"/>
              <a:t>джазгъаннга</a:t>
            </a:r>
            <a:r>
              <a:rPr lang="ru-RU" dirty="0"/>
              <a:t> </a:t>
            </a:r>
            <a:r>
              <a:rPr lang="ru-RU" dirty="0" err="1"/>
              <a:t>кёре</a:t>
            </a:r>
            <a:r>
              <a:rPr lang="ru-RU" dirty="0" smtClean="0"/>
              <a:t>: «</a:t>
            </a:r>
            <a:r>
              <a:rPr lang="ru-RU" dirty="0" err="1" smtClean="0"/>
              <a:t>Гвардиячы</a:t>
            </a:r>
            <a:r>
              <a:rPr lang="ru-RU" dirty="0" smtClean="0"/>
              <a:t> ,</a:t>
            </a:r>
            <a:r>
              <a:rPr lang="ru-RU" dirty="0" err="1" smtClean="0"/>
              <a:t>Къаракетланы</a:t>
            </a:r>
            <a:r>
              <a:rPr lang="ru-RU" dirty="0" smtClean="0"/>
              <a:t> </a:t>
            </a:r>
            <a:r>
              <a:rPr lang="ru-RU" dirty="0" err="1" smtClean="0"/>
              <a:t>Исса</a:t>
            </a:r>
            <a:r>
              <a:rPr lang="ru-RU" dirty="0" smtClean="0"/>
              <a:t>  </a:t>
            </a:r>
            <a:r>
              <a:rPr lang="ru-RU" dirty="0" err="1" smtClean="0"/>
              <a:t>оборонаны</a:t>
            </a:r>
            <a:r>
              <a:rPr lang="ru-RU" dirty="0" smtClean="0"/>
              <a:t> </a:t>
            </a:r>
            <a:r>
              <a:rPr lang="ru-RU" dirty="0" err="1" smtClean="0"/>
              <a:t>аллында</a:t>
            </a:r>
            <a:r>
              <a:rPr lang="ru-RU" dirty="0" smtClean="0"/>
              <a:t>, </a:t>
            </a:r>
            <a:r>
              <a:rPr lang="ru-RU" dirty="0" err="1" smtClean="0"/>
              <a:t>къалгъанладан</a:t>
            </a:r>
            <a:r>
              <a:rPr lang="ru-RU" dirty="0" smtClean="0"/>
              <a:t> </a:t>
            </a:r>
            <a:r>
              <a:rPr lang="ru-RU" dirty="0" err="1" smtClean="0"/>
              <a:t>эсе</a:t>
            </a:r>
            <a:r>
              <a:rPr lang="ru-RU" dirty="0" smtClean="0"/>
              <a:t> </a:t>
            </a:r>
            <a:r>
              <a:rPr lang="ru-RU" dirty="0" err="1" smtClean="0"/>
              <a:t>сермешиуге</a:t>
            </a:r>
            <a:r>
              <a:rPr lang="ru-RU" dirty="0" smtClean="0"/>
              <a:t> </a:t>
            </a:r>
            <a:r>
              <a:rPr lang="ru-RU" dirty="0" err="1" smtClean="0"/>
              <a:t>алгъа</a:t>
            </a:r>
            <a:r>
              <a:rPr lang="ru-RU" dirty="0" smtClean="0"/>
              <a:t> </a:t>
            </a:r>
            <a:r>
              <a:rPr lang="ru-RU" dirty="0" err="1" smtClean="0"/>
              <a:t>джууукъ</a:t>
            </a:r>
            <a:r>
              <a:rPr lang="ru-RU" dirty="0" smtClean="0"/>
              <a:t> </a:t>
            </a:r>
            <a:r>
              <a:rPr lang="ru-RU" dirty="0" err="1" smtClean="0"/>
              <a:t>джерде</a:t>
            </a:r>
            <a:r>
              <a:rPr lang="ru-RU" dirty="0" smtClean="0"/>
              <a:t>, окоп </a:t>
            </a:r>
            <a:r>
              <a:rPr lang="ru-RU" dirty="0" err="1" smtClean="0"/>
              <a:t>къазыб</a:t>
            </a:r>
            <a:r>
              <a:rPr lang="ru-RU" dirty="0" smtClean="0"/>
              <a:t>,  </a:t>
            </a:r>
            <a:r>
              <a:rPr lang="ru-RU" dirty="0" err="1" smtClean="0"/>
              <a:t>хазырланнганды</a:t>
            </a:r>
            <a:r>
              <a:rPr lang="ru-RU" dirty="0" smtClean="0"/>
              <a:t>. </a:t>
            </a:r>
            <a:r>
              <a:rPr lang="ru-RU" dirty="0" err="1" smtClean="0"/>
              <a:t>Къаракетланы</a:t>
            </a:r>
            <a:r>
              <a:rPr lang="ru-RU" dirty="0" smtClean="0"/>
              <a:t> </a:t>
            </a:r>
            <a:r>
              <a:rPr lang="ru-RU" dirty="0" err="1" smtClean="0"/>
              <a:t>Иссаны</a:t>
            </a:r>
            <a:r>
              <a:rPr lang="ru-RU" dirty="0" smtClean="0"/>
              <a:t> </a:t>
            </a:r>
            <a:r>
              <a:rPr lang="ru-RU" dirty="0" err="1" smtClean="0"/>
              <a:t>онг</a:t>
            </a:r>
            <a:r>
              <a:rPr lang="ru-RU" dirty="0" smtClean="0"/>
              <a:t> </a:t>
            </a:r>
            <a:r>
              <a:rPr lang="ru-RU" dirty="0" err="1" smtClean="0"/>
              <a:t>джанында</a:t>
            </a:r>
            <a:r>
              <a:rPr lang="ru-RU" dirty="0" smtClean="0"/>
              <a:t> </a:t>
            </a:r>
            <a:r>
              <a:rPr lang="ru-RU" dirty="0" err="1" smtClean="0"/>
              <a:t>Халиланы</a:t>
            </a:r>
            <a:r>
              <a:rPr lang="ru-RU" dirty="0" smtClean="0"/>
              <a:t> Рашид да </a:t>
            </a:r>
            <a:r>
              <a:rPr lang="ru-RU" dirty="0" err="1" smtClean="0"/>
              <a:t>болгъанды</a:t>
            </a:r>
            <a:r>
              <a:rPr lang="ru-RU" dirty="0" smtClean="0"/>
              <a:t>. Ала </a:t>
            </a:r>
            <a:r>
              <a:rPr lang="ru-RU" dirty="0" err="1" smtClean="0"/>
              <a:t>юч</a:t>
            </a:r>
            <a:r>
              <a:rPr lang="ru-RU" dirty="0" smtClean="0"/>
              <a:t> </a:t>
            </a:r>
            <a:r>
              <a:rPr lang="ru-RU" dirty="0" err="1" smtClean="0"/>
              <a:t>ачы</a:t>
            </a:r>
            <a:r>
              <a:rPr lang="ru-RU" dirty="0" smtClean="0"/>
              <a:t> </a:t>
            </a:r>
            <a:r>
              <a:rPr lang="ru-RU" dirty="0" err="1" smtClean="0"/>
              <a:t>сермешиуде</a:t>
            </a:r>
            <a:r>
              <a:rPr lang="ru-RU" dirty="0" smtClean="0"/>
              <a:t> </a:t>
            </a:r>
            <a:r>
              <a:rPr lang="ru-RU" dirty="0" err="1" smtClean="0"/>
              <a:t>джауну</a:t>
            </a:r>
            <a:r>
              <a:rPr lang="ru-RU" dirty="0" smtClean="0"/>
              <a:t> </a:t>
            </a:r>
            <a:r>
              <a:rPr lang="ru-RU" dirty="0" err="1" smtClean="0"/>
              <a:t>ызына</a:t>
            </a:r>
            <a:r>
              <a:rPr lang="ru-RU" dirty="0" smtClean="0"/>
              <a:t> </a:t>
            </a:r>
            <a:r>
              <a:rPr lang="ru-RU" dirty="0" err="1" smtClean="0"/>
              <a:t>къачдырыугъа</a:t>
            </a:r>
            <a:r>
              <a:rPr lang="ru-RU" dirty="0" smtClean="0"/>
              <a:t> </a:t>
            </a:r>
            <a:r>
              <a:rPr lang="ru-RU" dirty="0" err="1" smtClean="0"/>
              <a:t>уллу</a:t>
            </a:r>
            <a:r>
              <a:rPr lang="ru-RU" dirty="0" smtClean="0"/>
              <a:t> </a:t>
            </a:r>
            <a:r>
              <a:rPr lang="ru-RU" dirty="0" err="1" smtClean="0"/>
              <a:t>юлюш</a:t>
            </a:r>
            <a:r>
              <a:rPr lang="ru-RU" dirty="0" smtClean="0"/>
              <a:t> </a:t>
            </a:r>
            <a:r>
              <a:rPr lang="ru-RU" dirty="0" err="1" smtClean="0"/>
              <a:t>къошхандыла</a:t>
            </a:r>
            <a:r>
              <a:rPr lang="ru-RU" dirty="0" smtClean="0"/>
              <a:t>. </a:t>
            </a:r>
            <a:r>
              <a:rPr lang="ru-RU" dirty="0" err="1" smtClean="0"/>
              <a:t>Къаракетланы</a:t>
            </a:r>
            <a:r>
              <a:rPr lang="ru-RU" dirty="0" smtClean="0"/>
              <a:t> </a:t>
            </a:r>
            <a:r>
              <a:rPr lang="ru-RU" dirty="0" err="1" smtClean="0"/>
              <a:t>Иссаны</a:t>
            </a:r>
            <a:r>
              <a:rPr lang="ru-RU" dirty="0" smtClean="0"/>
              <a:t> окопу </a:t>
            </a:r>
            <a:r>
              <a:rPr lang="ru-RU" dirty="0" err="1" smtClean="0"/>
              <a:t>таба</a:t>
            </a:r>
            <a:r>
              <a:rPr lang="ru-RU" dirty="0" smtClean="0"/>
              <a:t>  </a:t>
            </a:r>
            <a:r>
              <a:rPr lang="ru-RU" dirty="0" err="1" smtClean="0"/>
              <a:t>джауну</a:t>
            </a:r>
            <a:r>
              <a:rPr lang="ru-RU" dirty="0" smtClean="0"/>
              <a:t> </a:t>
            </a:r>
            <a:r>
              <a:rPr lang="ru-RU" dirty="0" err="1" smtClean="0"/>
              <a:t>танкасы</a:t>
            </a:r>
            <a:r>
              <a:rPr lang="ru-RU" dirty="0" smtClean="0"/>
              <a:t> </a:t>
            </a:r>
            <a:r>
              <a:rPr lang="ru-RU" dirty="0" err="1" smtClean="0"/>
              <a:t>атланнганды</a:t>
            </a:r>
            <a:r>
              <a:rPr lang="ru-RU" dirty="0" smtClean="0"/>
              <a:t>, </a:t>
            </a:r>
            <a:r>
              <a:rPr lang="ru-RU" dirty="0" err="1" smtClean="0"/>
              <a:t>ызы</a:t>
            </a:r>
            <a:r>
              <a:rPr lang="ru-RU" dirty="0" smtClean="0"/>
              <a:t> </a:t>
            </a:r>
            <a:r>
              <a:rPr lang="ru-RU" dirty="0" err="1" smtClean="0"/>
              <a:t>бла</a:t>
            </a:r>
            <a:r>
              <a:rPr lang="ru-RU" dirty="0" smtClean="0"/>
              <a:t> да  </a:t>
            </a:r>
            <a:r>
              <a:rPr lang="ru-RU" dirty="0" err="1" smtClean="0"/>
              <a:t>гитлерчи</a:t>
            </a:r>
            <a:r>
              <a:rPr lang="ru-RU" dirty="0" smtClean="0"/>
              <a:t> взвод. </a:t>
            </a:r>
            <a:r>
              <a:rPr lang="ru-RU" dirty="0" err="1" smtClean="0"/>
              <a:t>Автоматындан</a:t>
            </a:r>
            <a:r>
              <a:rPr lang="ru-RU" dirty="0" smtClean="0"/>
              <a:t> </a:t>
            </a:r>
            <a:r>
              <a:rPr lang="ru-RU" dirty="0" err="1" smtClean="0"/>
              <a:t>атыб</a:t>
            </a:r>
            <a:r>
              <a:rPr lang="ru-RU" dirty="0" smtClean="0"/>
              <a:t>, </a:t>
            </a:r>
            <a:r>
              <a:rPr lang="ru-RU" dirty="0" err="1" smtClean="0"/>
              <a:t>Исса</a:t>
            </a:r>
            <a:r>
              <a:rPr lang="ru-RU" dirty="0" smtClean="0"/>
              <a:t> </a:t>
            </a:r>
            <a:r>
              <a:rPr lang="ru-RU" dirty="0" err="1" smtClean="0"/>
              <a:t>гитлерчилени</a:t>
            </a:r>
            <a:r>
              <a:rPr lang="ru-RU" dirty="0" smtClean="0"/>
              <a:t> </a:t>
            </a:r>
            <a:r>
              <a:rPr lang="ru-RU" dirty="0" err="1" smtClean="0"/>
              <a:t>джерге</a:t>
            </a:r>
            <a:r>
              <a:rPr lang="ru-RU" dirty="0" smtClean="0"/>
              <a:t> </a:t>
            </a:r>
            <a:r>
              <a:rPr lang="ru-RU" dirty="0" err="1" smtClean="0"/>
              <a:t>къысханды</a:t>
            </a:r>
            <a:r>
              <a:rPr lang="ru-RU" dirty="0" smtClean="0"/>
              <a:t>. </a:t>
            </a:r>
            <a:r>
              <a:rPr lang="ru-RU" dirty="0" err="1" smtClean="0"/>
              <a:t>Алай</a:t>
            </a:r>
            <a:r>
              <a:rPr lang="ru-RU" dirty="0" smtClean="0"/>
              <a:t> а, ала </a:t>
            </a:r>
            <a:r>
              <a:rPr lang="ru-RU" dirty="0" err="1" smtClean="0"/>
              <a:t>азыракъ</a:t>
            </a:r>
            <a:r>
              <a:rPr lang="ru-RU" dirty="0" smtClean="0"/>
              <a:t> </a:t>
            </a:r>
            <a:r>
              <a:rPr lang="ru-RU" dirty="0" err="1" smtClean="0"/>
              <a:t>болсала</a:t>
            </a:r>
            <a:r>
              <a:rPr lang="ru-RU" dirty="0" smtClean="0"/>
              <a:t> да, </a:t>
            </a:r>
            <a:r>
              <a:rPr lang="ru-RU" dirty="0" err="1" smtClean="0"/>
              <a:t>ёрге</a:t>
            </a:r>
            <a:r>
              <a:rPr lang="ru-RU" dirty="0" smtClean="0"/>
              <a:t> </a:t>
            </a:r>
            <a:r>
              <a:rPr lang="ru-RU" dirty="0" err="1" smtClean="0"/>
              <a:t>туруб</a:t>
            </a:r>
            <a:r>
              <a:rPr lang="ru-RU" dirty="0" smtClean="0"/>
              <a:t>, джигит </a:t>
            </a:r>
            <a:r>
              <a:rPr lang="ru-RU" dirty="0" err="1" smtClean="0"/>
              <a:t>таба</a:t>
            </a:r>
            <a:r>
              <a:rPr lang="ru-RU" dirty="0" smtClean="0"/>
              <a:t> </a:t>
            </a:r>
            <a:r>
              <a:rPr lang="ru-RU" dirty="0" err="1" smtClean="0"/>
              <a:t>атланнгандыла</a:t>
            </a:r>
            <a:r>
              <a:rPr lang="ru-RU" dirty="0" smtClean="0"/>
              <a:t>. Сора, </a:t>
            </a:r>
            <a:r>
              <a:rPr lang="ru-RU" dirty="0" err="1" smtClean="0"/>
              <a:t>Къаракетланы</a:t>
            </a:r>
            <a:r>
              <a:rPr lang="ru-RU" dirty="0" smtClean="0"/>
              <a:t> </a:t>
            </a:r>
            <a:r>
              <a:rPr lang="ru-RU" dirty="0" err="1" smtClean="0"/>
              <a:t>Исса,автоматындан</a:t>
            </a:r>
            <a:r>
              <a:rPr lang="ru-RU" dirty="0" smtClean="0"/>
              <a:t> </a:t>
            </a:r>
            <a:r>
              <a:rPr lang="ru-RU" dirty="0" err="1" smtClean="0"/>
              <a:t>атыб</a:t>
            </a:r>
            <a:r>
              <a:rPr lang="ru-RU" dirty="0" smtClean="0"/>
              <a:t>, аланы </a:t>
            </a:r>
            <a:r>
              <a:rPr lang="ru-RU" dirty="0" err="1" smtClean="0"/>
              <a:t>беш</a:t>
            </a:r>
            <a:r>
              <a:rPr lang="ru-RU" dirty="0" smtClean="0"/>
              <a:t> </a:t>
            </a:r>
            <a:r>
              <a:rPr lang="ru-RU" dirty="0" err="1" smtClean="0"/>
              <a:t>кере</a:t>
            </a:r>
            <a:r>
              <a:rPr lang="ru-RU" dirty="0" smtClean="0"/>
              <a:t>  </a:t>
            </a:r>
            <a:r>
              <a:rPr lang="ru-RU" dirty="0" err="1" smtClean="0"/>
              <a:t>ёрге</a:t>
            </a:r>
            <a:r>
              <a:rPr lang="ru-RU" dirty="0" smtClean="0"/>
              <a:t> </a:t>
            </a:r>
            <a:r>
              <a:rPr lang="ru-RU" dirty="0" err="1" smtClean="0"/>
              <a:t>къобаргъа</a:t>
            </a:r>
            <a:r>
              <a:rPr lang="ru-RU" dirty="0" smtClean="0"/>
              <a:t> </a:t>
            </a:r>
            <a:r>
              <a:rPr lang="ru-RU" dirty="0" err="1" smtClean="0"/>
              <a:t>къоймай</a:t>
            </a:r>
            <a:r>
              <a:rPr lang="ru-RU" dirty="0" smtClean="0"/>
              <a:t>, </a:t>
            </a:r>
            <a:r>
              <a:rPr lang="ru-RU" dirty="0" err="1" smtClean="0"/>
              <a:t>джерге</a:t>
            </a:r>
            <a:r>
              <a:rPr lang="ru-RU" dirty="0" smtClean="0"/>
              <a:t> </a:t>
            </a:r>
            <a:r>
              <a:rPr lang="ru-RU" dirty="0" err="1" smtClean="0"/>
              <a:t>къысыб</a:t>
            </a:r>
            <a:r>
              <a:rPr lang="ru-RU" dirty="0" smtClean="0"/>
              <a:t> </a:t>
            </a:r>
            <a:r>
              <a:rPr lang="ru-RU" dirty="0" err="1" smtClean="0"/>
              <a:t>тургъанды</a:t>
            </a:r>
            <a:r>
              <a:rPr lang="ru-RU" dirty="0" smtClean="0"/>
              <a:t>. </a:t>
            </a:r>
            <a:endParaRPr lang="ru-RU"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1362921" y="5185379"/>
            <a:ext cx="1562669" cy="1562669"/>
          </a:xfrm>
          <a:prstGeom prst="rect">
            <a:avLst/>
          </a:prstGeom>
        </p:spPr>
      </p:pic>
      <p:pic>
        <p:nvPicPr>
          <p:cNvPr id="6" name="Рисунок 5"/>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7987493" y="5479144"/>
            <a:ext cx="3530038" cy="1085091"/>
          </a:xfrm>
          <a:prstGeom prst="rect">
            <a:avLst/>
          </a:prstGeom>
        </p:spPr>
      </p:pic>
      <p:sp>
        <p:nvSpPr>
          <p:cNvPr id="7" name="Стрелка вправо 6"/>
          <p:cNvSpPr/>
          <p:nvPr/>
        </p:nvSpPr>
        <p:spPr>
          <a:xfrm>
            <a:off x="4801449" y="5662955"/>
            <a:ext cx="1405719" cy="607515"/>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3076118700"/>
      </p:ext>
    </p:extLst>
  </p:cSld>
  <p:clrMapOvr>
    <a:masterClrMapping/>
  </p:clrMapOvr>
  <mc:AlternateContent xmlns:mc="http://schemas.openxmlformats.org/markup-compatibility/2006">
    <mc:Choice xmlns="" xmlns:p14="http://schemas.microsoft.com/office/powerpoint/2010/main" Requires="p14">
      <p:transition spd="slow" p14:dur="1600" advTm="16488">
        <p14:gallery dir="r"/>
      </p:transition>
    </mc:Choice>
    <mc:Fallback>
      <p:transition spd="slow" advTm="16488">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 </a:t>
            </a:r>
            <a:r>
              <a:rPr lang="ru-RU" b="1" dirty="0"/>
              <a:t>«</a:t>
            </a:r>
            <a:r>
              <a:rPr lang="ru-RU" b="1" dirty="0" err="1"/>
              <a:t>Ата</a:t>
            </a:r>
            <a:r>
              <a:rPr lang="ru-RU" b="1" dirty="0"/>
              <a:t> </a:t>
            </a:r>
            <a:r>
              <a:rPr lang="ru-RU" b="1" dirty="0" err="1"/>
              <a:t>Джурт</a:t>
            </a:r>
            <a:r>
              <a:rPr lang="ru-RU" b="1" dirty="0"/>
              <a:t>  </a:t>
            </a:r>
            <a:r>
              <a:rPr lang="ru-RU" b="1" dirty="0" err="1"/>
              <a:t>ючюн</a:t>
            </a:r>
            <a:r>
              <a:rPr lang="ru-RU" b="1" dirty="0"/>
              <a:t> </a:t>
            </a:r>
            <a:r>
              <a:rPr lang="ru-RU" b="1" dirty="0" err="1"/>
              <a:t>алгъа</a:t>
            </a:r>
            <a:r>
              <a:rPr lang="ru-RU" b="1" dirty="0"/>
              <a:t>! »</a:t>
            </a:r>
            <a:endParaRPr lang="ru-RU" dirty="0"/>
          </a:p>
        </p:txBody>
      </p:sp>
      <p:pic>
        <p:nvPicPr>
          <p:cNvPr id="4" name="Объект 3" descr="http://www.20.history-smolensk.ru/Img/smolfight/2.jpg"/>
          <p:cNvPicPr>
            <a:picLocks noGrp="1"/>
          </p:cNvPicPr>
          <p:nvPr>
            <p:ph idx="1"/>
          </p:nvPr>
        </p:nvPicPr>
        <p:blipFill>
          <a:blip r:embed="rId2" cstate="screen">
            <a:extLst>
              <a:ext uri="{28A0092B-C50C-407E-A947-70E740481C1C}">
                <a14:useLocalDpi xmlns="" xmlns:a14="http://schemas.microsoft.com/office/drawing/2010/main"/>
              </a:ext>
            </a:extLst>
          </a:blip>
          <a:srcRect/>
          <a:stretch>
            <a:fillRect/>
          </a:stretch>
        </p:blipFill>
        <p:spPr bwMode="auto">
          <a:xfrm>
            <a:off x="177799" y="1690688"/>
            <a:ext cx="5049294" cy="4805646"/>
          </a:xfrm>
          <a:prstGeom prst="rect">
            <a:avLst/>
          </a:prstGeom>
          <a:noFill/>
          <a:ln>
            <a:noFill/>
          </a:ln>
        </p:spPr>
      </p:pic>
      <p:pic>
        <p:nvPicPr>
          <p:cNvPr id="5" name="Объект 3" descr="http://worldoftanks.ru/dcont/fb/image/karta_smolenskoy_operatsii.jpg">
            <a:hlinkClick r:id="rId3"/>
          </p:cNvPr>
          <p:cNvPicPr>
            <a:picLocks/>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5372667" y="1690688"/>
            <a:ext cx="5859439" cy="4805646"/>
          </a:xfrm>
          <a:prstGeom prst="rect">
            <a:avLst/>
          </a:prstGeom>
          <a:noFill/>
          <a:ln>
            <a:noFill/>
          </a:ln>
        </p:spPr>
      </p:pic>
    </p:spTree>
    <p:extLst>
      <p:ext uri="{BB962C8B-B14F-4D97-AF65-F5344CB8AC3E}">
        <p14:creationId xmlns="" xmlns:p14="http://schemas.microsoft.com/office/powerpoint/2010/main" val="2107044982"/>
      </p:ext>
    </p:extLst>
  </p:cSld>
  <p:clrMapOvr>
    <a:masterClrMapping/>
  </p:clrMapOvr>
  <mc:AlternateContent xmlns:mc="http://schemas.openxmlformats.org/markup-compatibility/2006">
    <mc:Choice xmlns="" xmlns:p14="http://schemas.microsoft.com/office/powerpoint/2010/main" Requires="p14">
      <p:transition spd="slow" p14:dur="1200" advTm="15827">
        <p14:prism/>
      </p:transition>
    </mc:Choice>
    <mc:Fallback>
      <p:transition spd="slow" advTm="15827">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6755" y="133303"/>
            <a:ext cx="7118445" cy="6444918"/>
          </a:xfrm>
        </p:spPr>
        <p:txBody>
          <a:bodyPr>
            <a:normAutofit fontScale="85000" lnSpcReduction="10000"/>
          </a:bodyPr>
          <a:lstStyle/>
          <a:p>
            <a:r>
              <a:rPr lang="ru-RU" dirty="0" err="1" smtClean="0"/>
              <a:t>Джауну</a:t>
            </a:r>
            <a:r>
              <a:rPr lang="ru-RU" dirty="0" smtClean="0"/>
              <a:t> </a:t>
            </a:r>
            <a:r>
              <a:rPr lang="ru-RU" dirty="0" err="1" smtClean="0"/>
              <a:t>танкалары</a:t>
            </a:r>
            <a:r>
              <a:rPr lang="ru-RU" dirty="0" smtClean="0"/>
              <a:t>  </a:t>
            </a:r>
            <a:r>
              <a:rPr lang="ru-RU" dirty="0" err="1" smtClean="0"/>
              <a:t>джаннгандыла</a:t>
            </a:r>
            <a:r>
              <a:rPr lang="ru-RU" dirty="0" smtClean="0"/>
              <a:t>, </a:t>
            </a:r>
            <a:r>
              <a:rPr lang="ru-RU" dirty="0" err="1" smtClean="0"/>
              <a:t>пехотасы</a:t>
            </a:r>
            <a:r>
              <a:rPr lang="ru-RU" dirty="0" smtClean="0"/>
              <a:t>  </a:t>
            </a:r>
            <a:r>
              <a:rPr lang="ru-RU" dirty="0" err="1" smtClean="0"/>
              <a:t>къырылгъанды</a:t>
            </a:r>
            <a:r>
              <a:rPr lang="ru-RU" dirty="0" smtClean="0"/>
              <a:t>. </a:t>
            </a:r>
            <a:r>
              <a:rPr lang="ru-RU" dirty="0" err="1" smtClean="0"/>
              <a:t>Ол</a:t>
            </a:r>
            <a:r>
              <a:rPr lang="ru-RU" dirty="0" smtClean="0"/>
              <a:t> </a:t>
            </a:r>
            <a:r>
              <a:rPr lang="ru-RU" dirty="0" err="1" smtClean="0"/>
              <a:t>отну</a:t>
            </a:r>
            <a:r>
              <a:rPr lang="ru-RU" dirty="0" smtClean="0"/>
              <a:t> </a:t>
            </a:r>
            <a:r>
              <a:rPr lang="ru-RU" dirty="0" err="1" smtClean="0"/>
              <a:t>ичинден</a:t>
            </a:r>
            <a:r>
              <a:rPr lang="ru-RU" dirty="0" smtClean="0"/>
              <a:t> </a:t>
            </a:r>
            <a:r>
              <a:rPr lang="ru-RU" dirty="0" err="1" smtClean="0"/>
              <a:t>джауну</a:t>
            </a:r>
            <a:r>
              <a:rPr lang="ru-RU" dirty="0" smtClean="0"/>
              <a:t> </a:t>
            </a:r>
            <a:r>
              <a:rPr lang="ru-RU" dirty="0" err="1" smtClean="0"/>
              <a:t>бир</a:t>
            </a:r>
            <a:r>
              <a:rPr lang="ru-RU" dirty="0" smtClean="0"/>
              <a:t> </a:t>
            </a:r>
            <a:r>
              <a:rPr lang="ru-RU" dirty="0" err="1" smtClean="0"/>
              <a:t>танкасы</a:t>
            </a:r>
            <a:r>
              <a:rPr lang="ru-RU" dirty="0" smtClean="0"/>
              <a:t> </a:t>
            </a:r>
            <a:r>
              <a:rPr lang="ru-RU" dirty="0" err="1" smtClean="0"/>
              <a:t>Иссаны</a:t>
            </a:r>
            <a:r>
              <a:rPr lang="ru-RU" dirty="0" smtClean="0"/>
              <a:t> окопу </a:t>
            </a:r>
            <a:r>
              <a:rPr lang="ru-RU" dirty="0" err="1" smtClean="0"/>
              <a:t>таба</a:t>
            </a:r>
            <a:r>
              <a:rPr lang="ru-RU" dirty="0" smtClean="0"/>
              <a:t> </a:t>
            </a:r>
            <a:r>
              <a:rPr lang="ru-RU" dirty="0" err="1" smtClean="0"/>
              <a:t>къызыу</a:t>
            </a:r>
            <a:r>
              <a:rPr lang="ru-RU" dirty="0" smtClean="0"/>
              <a:t> </a:t>
            </a:r>
            <a:r>
              <a:rPr lang="ru-RU" dirty="0" err="1" smtClean="0"/>
              <a:t>атланнганды</a:t>
            </a:r>
            <a:r>
              <a:rPr lang="ru-RU" dirty="0" smtClean="0"/>
              <a:t>. Джигит </a:t>
            </a:r>
            <a:r>
              <a:rPr lang="ru-RU" dirty="0" err="1" smtClean="0"/>
              <a:t>аны</a:t>
            </a:r>
            <a:r>
              <a:rPr lang="ru-RU" dirty="0" smtClean="0"/>
              <a:t> </a:t>
            </a:r>
            <a:r>
              <a:rPr lang="ru-RU" dirty="0" err="1" smtClean="0"/>
              <a:t>кёргенлей</a:t>
            </a:r>
            <a:r>
              <a:rPr lang="ru-RU" dirty="0" smtClean="0"/>
              <a:t>,  </a:t>
            </a:r>
            <a:r>
              <a:rPr lang="ru-RU" dirty="0" err="1" smtClean="0"/>
              <a:t>автоматын</a:t>
            </a:r>
            <a:r>
              <a:rPr lang="ru-RU" dirty="0" smtClean="0"/>
              <a:t> </a:t>
            </a:r>
            <a:r>
              <a:rPr lang="ru-RU" dirty="0" err="1" smtClean="0"/>
              <a:t>къоюб</a:t>
            </a:r>
            <a:r>
              <a:rPr lang="ru-RU" dirty="0" smtClean="0"/>
              <a:t>,  </a:t>
            </a:r>
            <a:r>
              <a:rPr lang="ru-RU" dirty="0" err="1" smtClean="0"/>
              <a:t>гранатаны</a:t>
            </a:r>
            <a:r>
              <a:rPr lang="ru-RU" dirty="0" smtClean="0"/>
              <a:t> </a:t>
            </a:r>
            <a:r>
              <a:rPr lang="ru-RU" dirty="0" err="1" smtClean="0"/>
              <a:t>алыб</a:t>
            </a:r>
            <a:r>
              <a:rPr lang="ru-RU" dirty="0" smtClean="0"/>
              <a:t>, </a:t>
            </a:r>
            <a:r>
              <a:rPr lang="ru-RU" dirty="0" err="1" smtClean="0"/>
              <a:t>ёрге</a:t>
            </a:r>
            <a:r>
              <a:rPr lang="ru-RU" dirty="0" smtClean="0"/>
              <a:t> </a:t>
            </a:r>
            <a:r>
              <a:rPr lang="ru-RU" dirty="0" err="1" smtClean="0"/>
              <a:t>туруб</a:t>
            </a:r>
            <a:r>
              <a:rPr lang="ru-RU" dirty="0" smtClean="0"/>
              <a:t> </a:t>
            </a:r>
            <a:r>
              <a:rPr lang="ru-RU" dirty="0" err="1" smtClean="0"/>
              <a:t>танкагъа</a:t>
            </a:r>
            <a:r>
              <a:rPr lang="ru-RU" dirty="0" smtClean="0"/>
              <a:t> </a:t>
            </a:r>
            <a:r>
              <a:rPr lang="ru-RU" dirty="0" err="1" smtClean="0"/>
              <a:t>атханды</a:t>
            </a:r>
            <a:r>
              <a:rPr lang="ru-RU" dirty="0" smtClean="0"/>
              <a:t>. Сора танка </a:t>
            </a:r>
            <a:r>
              <a:rPr lang="ru-RU" dirty="0" err="1" smtClean="0"/>
              <a:t>саулай</a:t>
            </a:r>
            <a:r>
              <a:rPr lang="ru-RU" dirty="0" smtClean="0"/>
              <a:t> </a:t>
            </a:r>
            <a:r>
              <a:rPr lang="ru-RU" dirty="0" err="1" smtClean="0"/>
              <a:t>ауурлугъу</a:t>
            </a:r>
            <a:r>
              <a:rPr lang="ru-RU" dirty="0" smtClean="0"/>
              <a:t> </a:t>
            </a:r>
            <a:r>
              <a:rPr lang="ru-RU" dirty="0" err="1" smtClean="0"/>
              <a:t>бла</a:t>
            </a:r>
            <a:r>
              <a:rPr lang="ru-RU" dirty="0" smtClean="0"/>
              <a:t> </a:t>
            </a:r>
            <a:r>
              <a:rPr lang="ru-RU" dirty="0" err="1" smtClean="0"/>
              <a:t>окопну</a:t>
            </a:r>
            <a:r>
              <a:rPr lang="ru-RU" dirty="0" smtClean="0"/>
              <a:t> </a:t>
            </a:r>
            <a:r>
              <a:rPr lang="ru-RU" dirty="0" err="1" smtClean="0"/>
              <a:t>юсюн</a:t>
            </a:r>
            <a:r>
              <a:rPr lang="ru-RU" dirty="0" smtClean="0"/>
              <a:t> </a:t>
            </a:r>
            <a:r>
              <a:rPr lang="ru-RU" dirty="0" err="1" smtClean="0"/>
              <a:t>басханды</a:t>
            </a:r>
            <a:r>
              <a:rPr lang="ru-RU" dirty="0" smtClean="0"/>
              <a:t>…»</a:t>
            </a:r>
          </a:p>
          <a:p>
            <a:r>
              <a:rPr lang="ru-RU" dirty="0"/>
              <a:t> </a:t>
            </a:r>
            <a:r>
              <a:rPr lang="ru-RU" dirty="0" smtClean="0"/>
              <a:t>    </a:t>
            </a:r>
            <a:r>
              <a:rPr lang="ru-RU" dirty="0" err="1" smtClean="0"/>
              <a:t>Алай</a:t>
            </a:r>
            <a:r>
              <a:rPr lang="ru-RU" dirty="0" smtClean="0"/>
              <a:t> </a:t>
            </a:r>
            <a:r>
              <a:rPr lang="ru-RU" dirty="0" err="1" smtClean="0"/>
              <a:t>бла</a:t>
            </a:r>
            <a:r>
              <a:rPr lang="ru-RU" dirty="0" smtClean="0"/>
              <a:t> </a:t>
            </a:r>
            <a:r>
              <a:rPr lang="ru-RU" dirty="0" err="1" smtClean="0"/>
              <a:t>Къаракетланы</a:t>
            </a:r>
            <a:r>
              <a:rPr lang="ru-RU" dirty="0" smtClean="0"/>
              <a:t> </a:t>
            </a:r>
            <a:r>
              <a:rPr lang="ru-RU" dirty="0" err="1" smtClean="0"/>
              <a:t>Исса</a:t>
            </a:r>
            <a:r>
              <a:rPr lang="ru-RU" dirty="0" smtClean="0"/>
              <a:t>, </a:t>
            </a:r>
            <a:r>
              <a:rPr lang="ru-RU" dirty="0" err="1"/>
              <a:t>б</a:t>
            </a:r>
            <a:r>
              <a:rPr lang="ru-RU" dirty="0" err="1" smtClean="0"/>
              <a:t>у</a:t>
            </a:r>
            <a:r>
              <a:rPr lang="ru-RU" dirty="0" smtClean="0"/>
              <a:t> </a:t>
            </a:r>
            <a:r>
              <a:rPr lang="ru-RU" dirty="0" err="1" smtClean="0"/>
              <a:t>ачы</a:t>
            </a:r>
            <a:r>
              <a:rPr lang="ru-RU" dirty="0" smtClean="0"/>
              <a:t> </a:t>
            </a:r>
            <a:r>
              <a:rPr lang="ru-RU" dirty="0" err="1" smtClean="0"/>
              <a:t>сермешиуде</a:t>
            </a:r>
            <a:r>
              <a:rPr lang="ru-RU" dirty="0" smtClean="0"/>
              <a:t>, 15-чи </a:t>
            </a:r>
            <a:r>
              <a:rPr lang="ru-RU" dirty="0" err="1" smtClean="0"/>
              <a:t>августда</a:t>
            </a:r>
            <a:r>
              <a:rPr lang="ru-RU" dirty="0" smtClean="0"/>
              <a:t> 1942-чи </a:t>
            </a:r>
            <a:r>
              <a:rPr lang="ru-RU" dirty="0" err="1" smtClean="0"/>
              <a:t>джыл</a:t>
            </a:r>
            <a:r>
              <a:rPr lang="ru-RU" dirty="0" smtClean="0"/>
              <a:t>, Смоленский </a:t>
            </a:r>
            <a:r>
              <a:rPr lang="ru-RU" dirty="0" err="1" smtClean="0"/>
              <a:t>областда</a:t>
            </a:r>
            <a:r>
              <a:rPr lang="ru-RU" dirty="0" smtClean="0"/>
              <a:t> </a:t>
            </a:r>
            <a:r>
              <a:rPr lang="ru-RU" dirty="0" err="1" smtClean="0"/>
              <a:t>Подъяблоньки</a:t>
            </a:r>
            <a:r>
              <a:rPr lang="ru-RU" dirty="0" smtClean="0"/>
              <a:t> </a:t>
            </a:r>
            <a:r>
              <a:rPr lang="ru-RU" dirty="0" err="1" smtClean="0"/>
              <a:t>элни</a:t>
            </a:r>
            <a:r>
              <a:rPr lang="ru-RU" dirty="0" smtClean="0"/>
              <a:t> </a:t>
            </a:r>
            <a:r>
              <a:rPr lang="ru-RU" dirty="0" err="1" smtClean="0"/>
              <a:t>къатында</a:t>
            </a:r>
            <a:r>
              <a:rPr lang="ru-RU" dirty="0" smtClean="0"/>
              <a:t>, </a:t>
            </a:r>
            <a:r>
              <a:rPr lang="ru-RU" dirty="0" err="1" smtClean="0"/>
              <a:t>джигитча</a:t>
            </a:r>
            <a:r>
              <a:rPr lang="ru-RU" dirty="0" smtClean="0"/>
              <a:t>, </a:t>
            </a:r>
            <a:r>
              <a:rPr lang="ru-RU" dirty="0" err="1" smtClean="0"/>
              <a:t>ёлгенди</a:t>
            </a:r>
            <a:r>
              <a:rPr lang="ru-RU" dirty="0" smtClean="0"/>
              <a:t>.</a:t>
            </a:r>
          </a:p>
          <a:p>
            <a:r>
              <a:rPr lang="ru-RU" dirty="0"/>
              <a:t> </a:t>
            </a:r>
            <a:r>
              <a:rPr lang="ru-RU" dirty="0" smtClean="0"/>
              <a:t>      </a:t>
            </a:r>
            <a:r>
              <a:rPr lang="ru-RU" b="1" dirty="0" err="1" smtClean="0"/>
              <a:t>Джигитлиги</a:t>
            </a:r>
            <a:r>
              <a:rPr lang="ru-RU" b="1" dirty="0" smtClean="0"/>
              <a:t>  </a:t>
            </a:r>
            <a:r>
              <a:rPr lang="ru-RU" b="1" dirty="0" err="1" smtClean="0"/>
              <a:t>ючюн</a:t>
            </a:r>
            <a:r>
              <a:rPr lang="ru-RU" b="1" dirty="0" smtClean="0"/>
              <a:t>, </a:t>
            </a:r>
            <a:r>
              <a:rPr lang="ru-RU" b="1" dirty="0" err="1" smtClean="0"/>
              <a:t>Къаракетланы</a:t>
            </a:r>
            <a:r>
              <a:rPr lang="ru-RU" b="1" dirty="0" smtClean="0"/>
              <a:t> </a:t>
            </a:r>
            <a:r>
              <a:rPr lang="ru-RU" b="1" dirty="0" err="1" smtClean="0"/>
              <a:t>Исса</a:t>
            </a:r>
            <a:r>
              <a:rPr lang="ru-RU" b="1" dirty="0" smtClean="0"/>
              <a:t> </a:t>
            </a:r>
            <a:r>
              <a:rPr lang="ru-RU" b="1" dirty="0" err="1" smtClean="0"/>
              <a:t>ёлгенден</a:t>
            </a:r>
            <a:r>
              <a:rPr lang="ru-RU" b="1" dirty="0" smtClean="0"/>
              <a:t> сора, </a:t>
            </a:r>
            <a:r>
              <a:rPr lang="ru-RU" b="1" dirty="0" err="1" smtClean="0"/>
              <a:t>Къызыл</a:t>
            </a:r>
            <a:r>
              <a:rPr lang="ru-RU" b="1" dirty="0" smtClean="0"/>
              <a:t> </a:t>
            </a:r>
            <a:r>
              <a:rPr lang="ru-RU" b="1" dirty="0" err="1" smtClean="0"/>
              <a:t>Джулдуз</a:t>
            </a:r>
            <a:r>
              <a:rPr lang="ru-RU" b="1" dirty="0" smtClean="0"/>
              <a:t> </a:t>
            </a:r>
            <a:r>
              <a:rPr lang="ru-RU" b="1" dirty="0" err="1" smtClean="0"/>
              <a:t>атлы</a:t>
            </a:r>
            <a:r>
              <a:rPr lang="ru-RU" b="1" dirty="0" smtClean="0"/>
              <a:t> орден </a:t>
            </a:r>
            <a:r>
              <a:rPr lang="ru-RU" b="1" dirty="0" err="1" smtClean="0"/>
              <a:t>бла</a:t>
            </a:r>
            <a:r>
              <a:rPr lang="ru-RU" b="1" dirty="0" smtClean="0"/>
              <a:t> </a:t>
            </a:r>
            <a:r>
              <a:rPr lang="ru-RU" b="1" dirty="0" err="1" smtClean="0"/>
              <a:t>саугъаланнганды</a:t>
            </a:r>
            <a:r>
              <a:rPr lang="ru-RU" b="1" dirty="0" smtClean="0"/>
              <a:t>.</a:t>
            </a:r>
            <a:endParaRPr lang="ru-RU" b="1" dirty="0"/>
          </a:p>
        </p:txBody>
      </p:sp>
      <p:pic>
        <p:nvPicPr>
          <p:cNvPr id="4" name="Рисунок 3" descr="Ордена и медали Великой Отечественной войны"/>
          <p:cNvPicPr/>
          <p:nvPr/>
        </p:nvPicPr>
        <p:blipFill>
          <a:blip r:embed="rId2" cstate="print">
            <a:extLst>
              <a:ext uri="{28A0092B-C50C-407E-A947-70E740481C1C}">
                <a14:useLocalDpi xmlns="" xmlns:a14="http://schemas.microsoft.com/office/drawing/2010/main"/>
              </a:ext>
            </a:extLst>
          </a:blip>
          <a:srcRect/>
          <a:stretch>
            <a:fillRect/>
          </a:stretch>
        </p:blipFill>
        <p:spPr bwMode="auto">
          <a:xfrm>
            <a:off x="7315200" y="513143"/>
            <a:ext cx="4448032" cy="5382690"/>
          </a:xfrm>
          <a:prstGeom prst="rect">
            <a:avLst/>
          </a:prstGeom>
          <a:noFill/>
          <a:ln>
            <a:noFill/>
          </a:ln>
        </p:spPr>
      </p:pic>
    </p:spTree>
    <p:extLst>
      <p:ext uri="{BB962C8B-B14F-4D97-AF65-F5344CB8AC3E}">
        <p14:creationId xmlns="" xmlns:p14="http://schemas.microsoft.com/office/powerpoint/2010/main" val="3393522351"/>
      </p:ext>
    </p:extLst>
  </p:cSld>
  <p:clrMapOvr>
    <a:masterClrMapping/>
  </p:clrMapOvr>
  <mc:AlternateContent xmlns:mc="http://schemas.openxmlformats.org/markup-compatibility/2006">
    <mc:Choice xmlns="" xmlns:p14="http://schemas.microsoft.com/office/powerpoint/2010/main" Requires="p14">
      <p:transition spd="slow" p14:dur="1600" advTm="15770">
        <p14:prism isInverted="1"/>
      </p:transition>
    </mc:Choice>
    <mc:Fallback>
      <p:transition spd="slow" advTm="1577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6754" y="-3176"/>
            <a:ext cx="8414983" cy="6390327"/>
          </a:xfrm>
        </p:spPr>
        <p:txBody>
          <a:bodyPr>
            <a:normAutofit fontScale="77500" lnSpcReduction="20000"/>
          </a:bodyPr>
          <a:lstStyle/>
          <a:p>
            <a:endParaRPr lang="ru-RU" dirty="0" smtClean="0"/>
          </a:p>
          <a:p>
            <a:r>
              <a:rPr lang="ru-RU" b="1" i="1" dirty="0" err="1"/>
              <a:t>Байкъулланы</a:t>
            </a:r>
            <a:r>
              <a:rPr lang="ru-RU" b="1" i="1" dirty="0"/>
              <a:t> Пагону  </a:t>
            </a:r>
            <a:r>
              <a:rPr lang="ru-RU" b="1" i="1" dirty="0" err="1"/>
              <a:t>джашы</a:t>
            </a:r>
            <a:r>
              <a:rPr lang="ru-RU" b="1" i="1" dirty="0"/>
              <a:t> </a:t>
            </a:r>
            <a:r>
              <a:rPr lang="ru-RU" b="1" i="1" dirty="0" err="1"/>
              <a:t>Даут</a:t>
            </a:r>
            <a:r>
              <a:rPr lang="ru-RU" b="1" i="1" dirty="0"/>
              <a:t> 1902 –</a:t>
            </a:r>
            <a:r>
              <a:rPr lang="ru-RU" b="1" i="1" dirty="0" err="1"/>
              <a:t>чи</a:t>
            </a:r>
            <a:r>
              <a:rPr lang="ru-RU" b="1" i="1" dirty="0"/>
              <a:t> </a:t>
            </a:r>
            <a:r>
              <a:rPr lang="ru-RU" b="1" i="1" dirty="0" err="1"/>
              <a:t>джыл</a:t>
            </a:r>
            <a:r>
              <a:rPr lang="ru-RU" b="1" i="1" dirty="0"/>
              <a:t>  </a:t>
            </a:r>
            <a:br>
              <a:rPr lang="ru-RU" b="1" i="1" dirty="0"/>
            </a:br>
            <a:r>
              <a:rPr lang="ru-RU" b="1" i="1" dirty="0" err="1"/>
              <a:t>Огъары</a:t>
            </a:r>
            <a:r>
              <a:rPr lang="ru-RU" b="1" i="1" dirty="0"/>
              <a:t> </a:t>
            </a:r>
            <a:r>
              <a:rPr lang="ru-RU" b="1" i="1" dirty="0" err="1"/>
              <a:t>Марада</a:t>
            </a:r>
            <a:r>
              <a:rPr lang="ru-RU" b="1" i="1" dirty="0"/>
              <a:t>  </a:t>
            </a:r>
            <a:r>
              <a:rPr lang="ru-RU" b="1" i="1" dirty="0" err="1"/>
              <a:t>туугъанды</a:t>
            </a:r>
            <a:r>
              <a:rPr lang="ru-RU" dirty="0"/>
              <a:t>.</a:t>
            </a:r>
            <a:r>
              <a:rPr lang="ru-RU" dirty="0" smtClean="0"/>
              <a:t> </a:t>
            </a:r>
            <a:r>
              <a:rPr lang="ru-RU" dirty="0" err="1" smtClean="0"/>
              <a:t>Ол</a:t>
            </a:r>
            <a:r>
              <a:rPr lang="ru-RU" dirty="0" smtClean="0"/>
              <a:t>  1925 –</a:t>
            </a:r>
            <a:r>
              <a:rPr lang="ru-RU" dirty="0" err="1" smtClean="0"/>
              <a:t>чи</a:t>
            </a:r>
            <a:r>
              <a:rPr lang="ru-RU" dirty="0" smtClean="0"/>
              <a:t> </a:t>
            </a:r>
            <a:r>
              <a:rPr lang="ru-RU" dirty="0" err="1" smtClean="0"/>
              <a:t>джыл</a:t>
            </a:r>
            <a:r>
              <a:rPr lang="ru-RU" dirty="0" smtClean="0"/>
              <a:t>  </a:t>
            </a:r>
            <a:r>
              <a:rPr lang="ru-RU" dirty="0" err="1" smtClean="0"/>
              <a:t>алтыайлыкъ</a:t>
            </a:r>
            <a:r>
              <a:rPr lang="ru-RU" dirty="0" smtClean="0"/>
              <a:t>  </a:t>
            </a:r>
            <a:r>
              <a:rPr lang="ru-RU" dirty="0" err="1" smtClean="0"/>
              <a:t>устазлыкъ</a:t>
            </a:r>
            <a:r>
              <a:rPr lang="ru-RU" dirty="0" smtClean="0"/>
              <a:t> </a:t>
            </a:r>
            <a:r>
              <a:rPr lang="ru-RU" dirty="0" err="1" smtClean="0"/>
              <a:t>курсланы</a:t>
            </a:r>
            <a:r>
              <a:rPr lang="ru-RU" dirty="0" smtClean="0"/>
              <a:t> </a:t>
            </a:r>
            <a:r>
              <a:rPr lang="ru-RU" dirty="0" err="1" smtClean="0"/>
              <a:t>бошаб</a:t>
            </a:r>
            <a:r>
              <a:rPr lang="ru-RU" dirty="0" smtClean="0"/>
              <a:t>, </a:t>
            </a:r>
            <a:r>
              <a:rPr lang="ru-RU" dirty="0" err="1" smtClean="0"/>
              <a:t>школда</a:t>
            </a:r>
            <a:r>
              <a:rPr lang="ru-RU" dirty="0" smtClean="0"/>
              <a:t> да </a:t>
            </a:r>
            <a:r>
              <a:rPr lang="ru-RU" dirty="0" err="1" smtClean="0"/>
              <a:t>ишлей</a:t>
            </a:r>
            <a:r>
              <a:rPr lang="ru-RU" dirty="0" smtClean="0"/>
              <a:t>, «</a:t>
            </a:r>
            <a:r>
              <a:rPr lang="ru-RU" dirty="0" err="1" smtClean="0"/>
              <a:t>Таулу</a:t>
            </a:r>
            <a:r>
              <a:rPr lang="ru-RU" dirty="0" smtClean="0"/>
              <a:t> </a:t>
            </a:r>
            <a:r>
              <a:rPr lang="ru-RU" dirty="0" err="1" smtClean="0"/>
              <a:t>джашау</a:t>
            </a:r>
            <a:r>
              <a:rPr lang="ru-RU" dirty="0" smtClean="0"/>
              <a:t>» </a:t>
            </a:r>
            <a:r>
              <a:rPr lang="ru-RU" dirty="0" err="1" smtClean="0"/>
              <a:t>деген</a:t>
            </a:r>
            <a:r>
              <a:rPr lang="ru-RU" dirty="0" smtClean="0"/>
              <a:t>  </a:t>
            </a:r>
            <a:r>
              <a:rPr lang="ru-RU" dirty="0" err="1" smtClean="0"/>
              <a:t>газетни</a:t>
            </a:r>
            <a:r>
              <a:rPr lang="ru-RU" dirty="0" smtClean="0"/>
              <a:t>  </a:t>
            </a:r>
            <a:r>
              <a:rPr lang="ru-RU" dirty="0" err="1" smtClean="0"/>
              <a:t>хапарчысы</a:t>
            </a:r>
            <a:r>
              <a:rPr lang="ru-RU" dirty="0" smtClean="0"/>
              <a:t> </a:t>
            </a:r>
            <a:r>
              <a:rPr lang="ru-RU" dirty="0" err="1" smtClean="0"/>
              <a:t>болуб</a:t>
            </a:r>
            <a:r>
              <a:rPr lang="ru-RU" dirty="0" smtClean="0"/>
              <a:t> </a:t>
            </a:r>
            <a:r>
              <a:rPr lang="ru-RU" dirty="0" err="1" smtClean="0"/>
              <a:t>тургъанды</a:t>
            </a:r>
            <a:r>
              <a:rPr lang="ru-RU" dirty="0" smtClean="0"/>
              <a:t>. 1937 </a:t>
            </a:r>
            <a:r>
              <a:rPr lang="ru-RU" dirty="0" err="1" smtClean="0"/>
              <a:t>чи</a:t>
            </a:r>
            <a:r>
              <a:rPr lang="ru-RU" dirty="0" smtClean="0"/>
              <a:t> </a:t>
            </a:r>
            <a:r>
              <a:rPr lang="ru-RU" dirty="0" err="1" smtClean="0"/>
              <a:t>джыл</a:t>
            </a:r>
            <a:r>
              <a:rPr lang="ru-RU" dirty="0" smtClean="0"/>
              <a:t> </a:t>
            </a:r>
            <a:r>
              <a:rPr lang="ru-RU" dirty="0" err="1" smtClean="0"/>
              <a:t>Къарачай</a:t>
            </a:r>
            <a:r>
              <a:rPr lang="ru-RU" dirty="0" smtClean="0"/>
              <a:t> </a:t>
            </a:r>
            <a:r>
              <a:rPr lang="ru-RU" dirty="0" err="1" smtClean="0"/>
              <a:t>областда</a:t>
            </a:r>
            <a:r>
              <a:rPr lang="ru-RU" dirty="0" smtClean="0"/>
              <a:t>, </a:t>
            </a:r>
            <a:r>
              <a:rPr lang="ru-RU" dirty="0" err="1" smtClean="0"/>
              <a:t>джазыучуланы</a:t>
            </a:r>
            <a:r>
              <a:rPr lang="ru-RU" dirty="0" smtClean="0"/>
              <a:t> </a:t>
            </a:r>
            <a:r>
              <a:rPr lang="ru-RU" dirty="0" err="1" smtClean="0"/>
              <a:t>союзуну</a:t>
            </a:r>
            <a:r>
              <a:rPr lang="ru-RU" dirty="0" smtClean="0"/>
              <a:t> область </a:t>
            </a:r>
            <a:r>
              <a:rPr lang="ru-RU" dirty="0" err="1" smtClean="0"/>
              <a:t>бёлюмю</a:t>
            </a:r>
            <a:r>
              <a:rPr lang="ru-RU" dirty="0" smtClean="0"/>
              <a:t> </a:t>
            </a:r>
            <a:r>
              <a:rPr lang="ru-RU" dirty="0" err="1" smtClean="0"/>
              <a:t>къуралыб</a:t>
            </a:r>
            <a:r>
              <a:rPr lang="ru-RU" dirty="0" smtClean="0"/>
              <a:t>, </a:t>
            </a:r>
            <a:r>
              <a:rPr lang="ru-RU" dirty="0" err="1" smtClean="0"/>
              <a:t>анга</a:t>
            </a:r>
            <a:r>
              <a:rPr lang="ru-RU" dirty="0" smtClean="0"/>
              <a:t> </a:t>
            </a:r>
            <a:r>
              <a:rPr lang="ru-RU" dirty="0" err="1" smtClean="0"/>
              <a:t>тамадагъа</a:t>
            </a:r>
            <a:r>
              <a:rPr lang="ru-RU" dirty="0" smtClean="0"/>
              <a:t>  </a:t>
            </a:r>
            <a:r>
              <a:rPr lang="ru-RU" dirty="0" err="1" smtClean="0"/>
              <a:t>сайланнганды</a:t>
            </a:r>
            <a:r>
              <a:rPr lang="ru-RU" dirty="0" smtClean="0"/>
              <a:t>. </a:t>
            </a:r>
            <a:r>
              <a:rPr lang="ru-RU" dirty="0" err="1" smtClean="0"/>
              <a:t>Ызындан</a:t>
            </a:r>
            <a:r>
              <a:rPr lang="ru-RU" dirty="0" smtClean="0"/>
              <a:t> </a:t>
            </a:r>
            <a:r>
              <a:rPr lang="ru-RU" dirty="0" err="1" smtClean="0"/>
              <a:t>келген</a:t>
            </a:r>
            <a:r>
              <a:rPr lang="ru-RU" dirty="0" smtClean="0"/>
              <a:t> </a:t>
            </a:r>
            <a:r>
              <a:rPr lang="ru-RU" dirty="0" err="1" smtClean="0"/>
              <a:t>джаш</a:t>
            </a:r>
            <a:r>
              <a:rPr lang="ru-RU" dirty="0" smtClean="0"/>
              <a:t> </a:t>
            </a:r>
            <a:r>
              <a:rPr lang="ru-RU" dirty="0" err="1" smtClean="0"/>
              <a:t>джазыучулагъа</a:t>
            </a:r>
            <a:r>
              <a:rPr lang="ru-RU" dirty="0" smtClean="0"/>
              <a:t> </a:t>
            </a:r>
            <a:r>
              <a:rPr lang="ru-RU" dirty="0" err="1" smtClean="0"/>
              <a:t>болушууну</a:t>
            </a:r>
            <a:r>
              <a:rPr lang="ru-RU" dirty="0" smtClean="0"/>
              <a:t>  </a:t>
            </a:r>
            <a:r>
              <a:rPr lang="ru-RU" dirty="0" err="1" smtClean="0"/>
              <a:t>ол</a:t>
            </a:r>
            <a:r>
              <a:rPr lang="ru-RU" dirty="0" smtClean="0"/>
              <a:t> </a:t>
            </a:r>
            <a:r>
              <a:rPr lang="ru-RU" dirty="0" err="1" smtClean="0"/>
              <a:t>кесини</a:t>
            </a:r>
            <a:r>
              <a:rPr lang="ru-RU" dirty="0" smtClean="0"/>
              <a:t> баш  </a:t>
            </a:r>
            <a:r>
              <a:rPr lang="ru-RU" dirty="0" err="1" smtClean="0"/>
              <a:t>ишлерини</a:t>
            </a:r>
            <a:r>
              <a:rPr lang="ru-RU" dirty="0" smtClean="0"/>
              <a:t>  </a:t>
            </a:r>
            <a:r>
              <a:rPr lang="ru-RU" dirty="0" err="1" smtClean="0"/>
              <a:t>бирине</a:t>
            </a:r>
            <a:r>
              <a:rPr lang="ru-RU" dirty="0" smtClean="0"/>
              <a:t>  </a:t>
            </a:r>
            <a:r>
              <a:rPr lang="ru-RU" dirty="0" err="1" smtClean="0"/>
              <a:t>санагъанды</a:t>
            </a:r>
            <a:r>
              <a:rPr lang="ru-RU" dirty="0" smtClean="0"/>
              <a:t>. </a:t>
            </a:r>
            <a:r>
              <a:rPr lang="ru-RU" dirty="0" err="1" smtClean="0"/>
              <a:t>Ол</a:t>
            </a:r>
            <a:r>
              <a:rPr lang="ru-RU" dirty="0" smtClean="0"/>
              <a:t>  </a:t>
            </a:r>
            <a:r>
              <a:rPr lang="ru-RU" dirty="0" err="1" smtClean="0"/>
              <a:t>джырларында</a:t>
            </a:r>
            <a:r>
              <a:rPr lang="ru-RU" dirty="0" smtClean="0"/>
              <a:t>, </a:t>
            </a:r>
            <a:r>
              <a:rPr lang="ru-RU" dirty="0" err="1" smtClean="0"/>
              <a:t>назмуларында</a:t>
            </a:r>
            <a:r>
              <a:rPr lang="ru-RU" dirty="0" smtClean="0"/>
              <a:t>, </a:t>
            </a:r>
            <a:r>
              <a:rPr lang="ru-RU" dirty="0" err="1" smtClean="0"/>
              <a:t>поэмаларында</a:t>
            </a:r>
            <a:r>
              <a:rPr lang="ru-RU" dirty="0" smtClean="0"/>
              <a:t>, </a:t>
            </a:r>
            <a:r>
              <a:rPr lang="ru-RU" dirty="0" err="1" smtClean="0"/>
              <a:t>турухларында</a:t>
            </a:r>
            <a:r>
              <a:rPr lang="ru-RU" dirty="0" smtClean="0"/>
              <a:t> да  </a:t>
            </a:r>
            <a:r>
              <a:rPr lang="ru-RU" dirty="0" err="1" smtClean="0"/>
              <a:t>адамлыкъны</a:t>
            </a:r>
            <a:r>
              <a:rPr lang="ru-RU" dirty="0" smtClean="0"/>
              <a:t>, </a:t>
            </a:r>
            <a:r>
              <a:rPr lang="ru-RU" dirty="0" err="1" smtClean="0"/>
              <a:t>тенгликни</a:t>
            </a:r>
            <a:r>
              <a:rPr lang="ru-RU" dirty="0" smtClean="0"/>
              <a:t>, </a:t>
            </a:r>
            <a:r>
              <a:rPr lang="ru-RU" dirty="0" err="1" smtClean="0"/>
              <a:t>намысны</a:t>
            </a:r>
            <a:r>
              <a:rPr lang="ru-RU" dirty="0" smtClean="0"/>
              <a:t>, </a:t>
            </a:r>
            <a:r>
              <a:rPr lang="ru-RU" dirty="0" err="1" smtClean="0"/>
              <a:t>джигитликни</a:t>
            </a:r>
            <a:r>
              <a:rPr lang="ru-RU" dirty="0" smtClean="0"/>
              <a:t> </a:t>
            </a:r>
            <a:r>
              <a:rPr lang="ru-RU" dirty="0" err="1" smtClean="0"/>
              <a:t>юслеринден</a:t>
            </a:r>
            <a:r>
              <a:rPr lang="ru-RU" dirty="0" smtClean="0"/>
              <a:t> </a:t>
            </a:r>
            <a:r>
              <a:rPr lang="ru-RU" dirty="0" err="1" smtClean="0"/>
              <a:t>айтханды</a:t>
            </a:r>
            <a:r>
              <a:rPr lang="ru-RU" dirty="0"/>
              <a:t>. </a:t>
            </a:r>
            <a:r>
              <a:rPr lang="ru-RU" dirty="0" err="1"/>
              <a:t>Ол</a:t>
            </a:r>
            <a:r>
              <a:rPr lang="ru-RU" dirty="0"/>
              <a:t> </a:t>
            </a:r>
            <a:r>
              <a:rPr lang="ru-RU" dirty="0" err="1"/>
              <a:t>кесини</a:t>
            </a:r>
            <a:r>
              <a:rPr lang="ru-RU" dirty="0"/>
              <a:t>  </a:t>
            </a:r>
            <a:r>
              <a:rPr lang="ru-RU" dirty="0" err="1"/>
              <a:t>къысха</a:t>
            </a:r>
            <a:r>
              <a:rPr lang="ru-RU" dirty="0"/>
              <a:t> </a:t>
            </a:r>
            <a:r>
              <a:rPr lang="ru-RU" dirty="0" err="1"/>
              <a:t>джашаууну</a:t>
            </a:r>
            <a:r>
              <a:rPr lang="ru-RU" dirty="0"/>
              <a:t>  </a:t>
            </a:r>
            <a:r>
              <a:rPr lang="ru-RU" dirty="0" err="1" smtClean="0"/>
              <a:t>ичинде</a:t>
            </a:r>
            <a:endParaRPr lang="ru-RU" dirty="0" smtClean="0"/>
          </a:p>
          <a:p>
            <a:pPr marL="0" indent="0">
              <a:buNone/>
            </a:pPr>
            <a:r>
              <a:rPr lang="ru-RU" dirty="0" smtClean="0"/>
              <a:t> </a:t>
            </a:r>
            <a:r>
              <a:rPr lang="ru-RU" dirty="0"/>
              <a:t>( </a:t>
            </a:r>
            <a:r>
              <a:rPr lang="ru-RU" dirty="0" err="1"/>
              <a:t>къыркъ</a:t>
            </a:r>
            <a:r>
              <a:rPr lang="ru-RU" dirty="0"/>
              <a:t> </a:t>
            </a:r>
            <a:r>
              <a:rPr lang="ru-RU" dirty="0" err="1"/>
              <a:t>джыл</a:t>
            </a:r>
            <a:r>
              <a:rPr lang="ru-RU" dirty="0"/>
              <a:t> да </a:t>
            </a:r>
            <a:r>
              <a:rPr lang="ru-RU" dirty="0" err="1"/>
              <a:t>толмагъан</a:t>
            </a:r>
            <a:r>
              <a:rPr lang="ru-RU" dirty="0"/>
              <a:t> </a:t>
            </a:r>
            <a:r>
              <a:rPr lang="ru-RU" dirty="0" err="1"/>
              <a:t>эди</a:t>
            </a:r>
            <a:r>
              <a:rPr lang="ru-RU" dirty="0"/>
              <a:t>) </a:t>
            </a:r>
            <a:r>
              <a:rPr lang="ru-RU" dirty="0" err="1"/>
              <a:t>назмуланы</a:t>
            </a:r>
            <a:r>
              <a:rPr lang="ru-RU" dirty="0"/>
              <a:t> , </a:t>
            </a:r>
            <a:r>
              <a:rPr lang="ru-RU" dirty="0" err="1"/>
              <a:t>поэмаланы</a:t>
            </a:r>
            <a:r>
              <a:rPr lang="ru-RU" dirty="0"/>
              <a:t> </a:t>
            </a:r>
            <a:r>
              <a:rPr lang="ru-RU" dirty="0" err="1"/>
              <a:t>кеси</a:t>
            </a:r>
            <a:r>
              <a:rPr lang="ru-RU" dirty="0"/>
              <a:t> </a:t>
            </a:r>
            <a:r>
              <a:rPr lang="ru-RU" dirty="0" err="1"/>
              <a:t>джазгъан</a:t>
            </a:r>
            <a:r>
              <a:rPr lang="ru-RU" dirty="0"/>
              <a:t> </a:t>
            </a:r>
            <a:r>
              <a:rPr lang="ru-RU" dirty="0" err="1"/>
              <a:t>бла</a:t>
            </a:r>
            <a:r>
              <a:rPr lang="ru-RU" dirty="0"/>
              <a:t> </a:t>
            </a:r>
            <a:r>
              <a:rPr lang="ru-RU" dirty="0" err="1"/>
              <a:t>къалмай</a:t>
            </a:r>
            <a:r>
              <a:rPr lang="ru-RU" dirty="0"/>
              <a:t>, </a:t>
            </a:r>
            <a:r>
              <a:rPr lang="ru-RU" dirty="0" err="1"/>
              <a:t>А.С.Пушкинни</a:t>
            </a:r>
            <a:r>
              <a:rPr lang="ru-RU" dirty="0"/>
              <a:t> «Братья-разбойники», «К Чаадаеву», «Соловей» </a:t>
            </a:r>
            <a:r>
              <a:rPr lang="ru-RU" dirty="0" err="1"/>
              <a:t>деген</a:t>
            </a:r>
            <a:r>
              <a:rPr lang="ru-RU" dirty="0"/>
              <a:t>  </a:t>
            </a:r>
            <a:r>
              <a:rPr lang="ru-RU" dirty="0" err="1"/>
              <a:t>чыгъармаларын</a:t>
            </a:r>
            <a:r>
              <a:rPr lang="ru-RU" dirty="0"/>
              <a:t> </a:t>
            </a:r>
            <a:r>
              <a:rPr lang="ru-RU" dirty="0" err="1"/>
              <a:t>къарачай</a:t>
            </a:r>
            <a:r>
              <a:rPr lang="ru-RU" dirty="0"/>
              <a:t> </a:t>
            </a:r>
            <a:r>
              <a:rPr lang="ru-RU" dirty="0" err="1"/>
              <a:t>тилге</a:t>
            </a:r>
            <a:r>
              <a:rPr lang="ru-RU" dirty="0"/>
              <a:t> </a:t>
            </a:r>
            <a:r>
              <a:rPr lang="ru-RU" dirty="0" err="1"/>
              <a:t>кечюргенди</a:t>
            </a:r>
            <a:r>
              <a:rPr lang="ru-RU" dirty="0"/>
              <a:t>.</a:t>
            </a:r>
          </a:p>
          <a:p>
            <a:pPr marL="0" indent="0">
              <a:buNone/>
            </a:pPr>
            <a:endParaRPr lang="ru-RU" dirty="0"/>
          </a:p>
        </p:txBody>
      </p:sp>
      <p:pic>
        <p:nvPicPr>
          <p:cNvPr id="2" name="Рисунок 1"/>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rot="5400000">
            <a:off x="7447348" y="1701639"/>
            <a:ext cx="5666524" cy="3376955"/>
          </a:xfrm>
          <a:prstGeom prst="rect">
            <a:avLst/>
          </a:prstGeom>
        </p:spPr>
      </p:pic>
      <p:pic>
        <p:nvPicPr>
          <p:cNvPr id="4" name="Рисунок 3"/>
          <p:cNvPicPr>
            <a:picLocks noChangeAspect="1"/>
          </p:cNvPicPr>
          <p:nvPr/>
        </p:nvPicPr>
        <p:blipFill>
          <a:blip r:embed="rId3" cstate="print">
            <a:extLst>
              <a:ext uri="{28A0092B-C50C-407E-A947-70E740481C1C}">
                <a14:useLocalDpi xmlns="" xmlns:a14="http://schemas.microsoft.com/office/drawing/2010/main"/>
              </a:ext>
            </a:extLst>
          </a:blip>
          <a:stretch>
            <a:fillRect/>
          </a:stretch>
        </p:blipFill>
        <p:spPr>
          <a:xfrm rot="16200000">
            <a:off x="5954378" y="1352861"/>
            <a:ext cx="379920" cy="10448501"/>
          </a:xfrm>
          <a:prstGeom prst="rect">
            <a:avLst/>
          </a:prstGeom>
        </p:spPr>
      </p:pic>
    </p:spTree>
    <p:extLst>
      <p:ext uri="{BB962C8B-B14F-4D97-AF65-F5344CB8AC3E}">
        <p14:creationId xmlns="" xmlns:p14="http://schemas.microsoft.com/office/powerpoint/2010/main" val="1542944867"/>
      </p:ext>
    </p:extLst>
  </p:cSld>
  <p:clrMapOvr>
    <a:masterClrMapping/>
  </p:clrMapOvr>
  <mc:AlternateContent xmlns:mc="http://schemas.openxmlformats.org/markup-compatibility/2006">
    <mc:Choice xmlns="" xmlns:p14="http://schemas.microsoft.com/office/powerpoint/2010/main" Requires="p14">
      <p:transition spd="slow" p14:dur="2000" advTm="15976">
        <p14:prism isContent="1"/>
      </p:transition>
    </mc:Choice>
    <mc:Fallback>
      <p:transition spd="slow" advTm="15976">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9018" y="365126"/>
            <a:ext cx="10624781" cy="835877"/>
          </a:xfrm>
        </p:spPr>
        <p:txBody>
          <a:bodyPr/>
          <a:lstStyle/>
          <a:p>
            <a:pPr algn="ctr"/>
            <a:r>
              <a:rPr lang="ru-RU" b="1" dirty="0"/>
              <a:t>«</a:t>
            </a:r>
            <a:r>
              <a:rPr lang="ru-RU" b="1" dirty="0" err="1"/>
              <a:t>Ата</a:t>
            </a:r>
            <a:r>
              <a:rPr lang="ru-RU" b="1" dirty="0"/>
              <a:t> </a:t>
            </a:r>
            <a:r>
              <a:rPr lang="ru-RU" b="1" dirty="0" err="1"/>
              <a:t>Джурт</a:t>
            </a:r>
            <a:r>
              <a:rPr lang="ru-RU" b="1" dirty="0"/>
              <a:t>  </a:t>
            </a:r>
            <a:r>
              <a:rPr lang="ru-RU" b="1" dirty="0" err="1"/>
              <a:t>ючюн</a:t>
            </a:r>
            <a:r>
              <a:rPr lang="ru-RU" b="1" dirty="0"/>
              <a:t> </a:t>
            </a:r>
            <a:r>
              <a:rPr lang="ru-RU" b="1" dirty="0" err="1"/>
              <a:t>алгъа</a:t>
            </a:r>
            <a:r>
              <a:rPr lang="ru-RU" b="1" dirty="0"/>
              <a:t>! »</a:t>
            </a:r>
            <a:endParaRPr lang="ru-RU" dirty="0"/>
          </a:p>
        </p:txBody>
      </p:sp>
      <p:sp>
        <p:nvSpPr>
          <p:cNvPr id="3" name="Объект 2"/>
          <p:cNvSpPr>
            <a:spLocks noGrp="1"/>
          </p:cNvSpPr>
          <p:nvPr>
            <p:ph idx="1"/>
          </p:nvPr>
        </p:nvSpPr>
        <p:spPr>
          <a:xfrm>
            <a:off x="183108" y="1376855"/>
            <a:ext cx="6638106" cy="4377028"/>
          </a:xfrm>
        </p:spPr>
        <p:txBody>
          <a:bodyPr>
            <a:normAutofit fontScale="85000" lnSpcReduction="20000"/>
          </a:bodyPr>
          <a:lstStyle/>
          <a:p>
            <a:r>
              <a:rPr lang="ru-RU" dirty="0" err="1" smtClean="0"/>
              <a:t>Байкъулланы</a:t>
            </a:r>
            <a:r>
              <a:rPr lang="ru-RU" dirty="0" smtClean="0"/>
              <a:t>  </a:t>
            </a:r>
            <a:r>
              <a:rPr lang="ru-RU" dirty="0" err="1" smtClean="0"/>
              <a:t>Даут</a:t>
            </a:r>
            <a:r>
              <a:rPr lang="ru-RU" dirty="0" smtClean="0"/>
              <a:t>  Сталинград </a:t>
            </a:r>
            <a:r>
              <a:rPr lang="ru-RU" dirty="0" err="1" smtClean="0"/>
              <a:t>фронтда</a:t>
            </a:r>
            <a:r>
              <a:rPr lang="ru-RU" dirty="0" smtClean="0"/>
              <a:t>  </a:t>
            </a:r>
            <a:r>
              <a:rPr lang="ru-RU" dirty="0" err="1" smtClean="0"/>
              <a:t>сермешиуледе</a:t>
            </a:r>
            <a:r>
              <a:rPr lang="ru-RU" dirty="0" smtClean="0"/>
              <a:t> </a:t>
            </a:r>
            <a:r>
              <a:rPr lang="ru-RU" dirty="0" err="1" smtClean="0"/>
              <a:t>джигитлик</a:t>
            </a:r>
            <a:r>
              <a:rPr lang="ru-RU" dirty="0" smtClean="0"/>
              <a:t> </a:t>
            </a:r>
            <a:r>
              <a:rPr lang="ru-RU" dirty="0" err="1" smtClean="0"/>
              <a:t>этгенди</a:t>
            </a:r>
            <a:r>
              <a:rPr lang="ru-RU" dirty="0" smtClean="0"/>
              <a:t>,  </a:t>
            </a:r>
            <a:r>
              <a:rPr lang="ru-RU" dirty="0" err="1" smtClean="0"/>
              <a:t>фтонтну</a:t>
            </a:r>
            <a:r>
              <a:rPr lang="ru-RU" dirty="0" smtClean="0"/>
              <a:t> </a:t>
            </a:r>
            <a:r>
              <a:rPr lang="ru-RU" dirty="0" err="1" smtClean="0"/>
              <a:t>газетинде</a:t>
            </a:r>
            <a:r>
              <a:rPr lang="ru-RU" dirty="0" smtClean="0"/>
              <a:t> корреспондент  </a:t>
            </a:r>
            <a:r>
              <a:rPr lang="ru-RU" dirty="0" err="1" smtClean="0"/>
              <a:t>болгъанды</a:t>
            </a:r>
            <a:r>
              <a:rPr lang="ru-RU" dirty="0" smtClean="0"/>
              <a:t>. </a:t>
            </a:r>
            <a:r>
              <a:rPr lang="ru-RU" dirty="0" err="1" smtClean="0"/>
              <a:t>Сермешиуле</a:t>
            </a:r>
            <a:r>
              <a:rPr lang="ru-RU" dirty="0" smtClean="0"/>
              <a:t>  </a:t>
            </a:r>
            <a:r>
              <a:rPr lang="ru-RU" dirty="0" err="1" smtClean="0"/>
              <a:t>тохташхан</a:t>
            </a:r>
            <a:r>
              <a:rPr lang="ru-RU" dirty="0" smtClean="0"/>
              <a:t>  </a:t>
            </a:r>
            <a:r>
              <a:rPr lang="ru-RU" dirty="0" err="1" smtClean="0"/>
              <a:t>заманда</a:t>
            </a:r>
            <a:r>
              <a:rPr lang="ru-RU" dirty="0" smtClean="0"/>
              <a:t>  </a:t>
            </a:r>
            <a:r>
              <a:rPr lang="ru-RU" dirty="0" err="1" smtClean="0"/>
              <a:t>фахмулу</a:t>
            </a:r>
            <a:r>
              <a:rPr lang="ru-RU" dirty="0" smtClean="0"/>
              <a:t> поэт  </a:t>
            </a:r>
            <a:r>
              <a:rPr lang="ru-RU" dirty="0" err="1" smtClean="0"/>
              <a:t>назмула</a:t>
            </a:r>
            <a:r>
              <a:rPr lang="ru-RU" dirty="0" smtClean="0"/>
              <a:t> </a:t>
            </a:r>
            <a:r>
              <a:rPr lang="ru-RU" dirty="0" err="1" smtClean="0"/>
              <a:t>джазыб</a:t>
            </a:r>
            <a:r>
              <a:rPr lang="ru-RU" dirty="0" smtClean="0"/>
              <a:t>, </a:t>
            </a:r>
            <a:r>
              <a:rPr lang="ru-RU" dirty="0" err="1" smtClean="0"/>
              <a:t>аскерчилеге</a:t>
            </a:r>
            <a:r>
              <a:rPr lang="ru-RU" dirty="0" smtClean="0"/>
              <a:t>  </a:t>
            </a:r>
            <a:r>
              <a:rPr lang="ru-RU" dirty="0" err="1" smtClean="0"/>
              <a:t>окъугъанды</a:t>
            </a:r>
            <a:r>
              <a:rPr lang="ru-RU" dirty="0" smtClean="0"/>
              <a:t>. </a:t>
            </a:r>
            <a:r>
              <a:rPr lang="ru-RU" dirty="0" err="1" smtClean="0"/>
              <a:t>Даут</a:t>
            </a:r>
            <a:r>
              <a:rPr lang="ru-RU" dirty="0" smtClean="0"/>
              <a:t>, Зоя </a:t>
            </a:r>
            <a:r>
              <a:rPr lang="ru-RU" dirty="0" err="1" smtClean="0"/>
              <a:t>Космодемьянскаяны</a:t>
            </a:r>
            <a:r>
              <a:rPr lang="ru-RU" dirty="0" smtClean="0"/>
              <a:t> </a:t>
            </a:r>
            <a:r>
              <a:rPr lang="ru-RU" dirty="0" err="1" smtClean="0"/>
              <a:t>джигитлигине</a:t>
            </a:r>
            <a:r>
              <a:rPr lang="ru-RU" dirty="0" smtClean="0"/>
              <a:t> </a:t>
            </a:r>
            <a:r>
              <a:rPr lang="ru-RU" dirty="0" err="1" smtClean="0"/>
              <a:t>бюсюреу</a:t>
            </a:r>
            <a:r>
              <a:rPr lang="ru-RU" dirty="0" smtClean="0"/>
              <a:t> </a:t>
            </a:r>
            <a:r>
              <a:rPr lang="ru-RU" dirty="0" err="1" smtClean="0"/>
              <a:t>эте</a:t>
            </a:r>
            <a:r>
              <a:rPr lang="ru-RU" dirty="0" smtClean="0"/>
              <a:t>, </a:t>
            </a:r>
            <a:r>
              <a:rPr lang="ru-RU" dirty="0" err="1" smtClean="0"/>
              <a:t>анга</a:t>
            </a:r>
            <a:r>
              <a:rPr lang="ru-RU" dirty="0" smtClean="0"/>
              <a:t> </a:t>
            </a:r>
            <a:r>
              <a:rPr lang="ru-RU" dirty="0" err="1" smtClean="0"/>
              <a:t>атаб</a:t>
            </a:r>
            <a:r>
              <a:rPr lang="ru-RU" dirty="0" smtClean="0"/>
              <a:t>, «Наша Зоя» </a:t>
            </a:r>
            <a:r>
              <a:rPr lang="ru-RU" dirty="0" err="1" smtClean="0"/>
              <a:t>деген</a:t>
            </a:r>
            <a:r>
              <a:rPr lang="ru-RU" dirty="0" smtClean="0"/>
              <a:t> </a:t>
            </a:r>
            <a:r>
              <a:rPr lang="ru-RU" dirty="0" err="1" smtClean="0"/>
              <a:t>поэмасын</a:t>
            </a:r>
            <a:r>
              <a:rPr lang="ru-RU" dirty="0" smtClean="0"/>
              <a:t> </a:t>
            </a:r>
            <a:r>
              <a:rPr lang="ru-RU" dirty="0" err="1" smtClean="0"/>
              <a:t>джазгъанды</a:t>
            </a:r>
            <a:r>
              <a:rPr lang="ru-RU" dirty="0" smtClean="0"/>
              <a:t>. </a:t>
            </a:r>
            <a:r>
              <a:rPr lang="ru-RU" dirty="0" err="1" smtClean="0"/>
              <a:t>Ол</a:t>
            </a:r>
            <a:r>
              <a:rPr lang="ru-RU" dirty="0" smtClean="0"/>
              <a:t> поэма </a:t>
            </a:r>
            <a:r>
              <a:rPr lang="ru-RU" dirty="0" err="1" smtClean="0"/>
              <a:t>байкъулланы</a:t>
            </a:r>
            <a:r>
              <a:rPr lang="ru-RU" dirty="0" smtClean="0"/>
              <a:t> </a:t>
            </a:r>
            <a:r>
              <a:rPr lang="ru-RU" dirty="0" err="1" smtClean="0"/>
              <a:t>Даутну</a:t>
            </a:r>
            <a:r>
              <a:rPr lang="ru-RU" dirty="0" smtClean="0"/>
              <a:t> </a:t>
            </a:r>
            <a:r>
              <a:rPr lang="ru-RU" dirty="0" err="1" smtClean="0"/>
              <a:t>ахыр</a:t>
            </a:r>
            <a:r>
              <a:rPr lang="ru-RU" dirty="0" smtClean="0"/>
              <a:t>  </a:t>
            </a:r>
            <a:r>
              <a:rPr lang="ru-RU" dirty="0" err="1" smtClean="0"/>
              <a:t>чыгъармасы</a:t>
            </a:r>
            <a:r>
              <a:rPr lang="ru-RU" dirty="0" smtClean="0"/>
              <a:t> </a:t>
            </a:r>
            <a:r>
              <a:rPr lang="ru-RU" dirty="0" err="1" smtClean="0"/>
              <a:t>болгъанды</a:t>
            </a:r>
            <a:r>
              <a:rPr lang="ru-RU" dirty="0" smtClean="0"/>
              <a:t>. </a:t>
            </a:r>
            <a:endParaRPr lang="ru-RU" dirty="0"/>
          </a:p>
          <a:p>
            <a:endParaRPr lang="ru-RU" dirty="0" smtClean="0"/>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6554565" y="1402545"/>
            <a:ext cx="5460014" cy="51616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a:off x="1362922" y="5790850"/>
            <a:ext cx="957198" cy="957198"/>
          </a:xfrm>
          <a:prstGeom prst="rect">
            <a:avLst/>
          </a:prstGeom>
        </p:spPr>
      </p:pic>
      <p:pic>
        <p:nvPicPr>
          <p:cNvPr id="7" name="Рисунок 6"/>
          <p:cNvPicPr>
            <a:picLocks noChangeAspect="1"/>
          </p:cNvPicPr>
          <p:nvPr/>
        </p:nvPicPr>
        <p:blipFill>
          <a:blip r:embed="rId4" cstate="screen">
            <a:extLst>
              <a:ext uri="{28A0092B-C50C-407E-A947-70E740481C1C}">
                <a14:useLocalDpi xmlns="" xmlns:a14="http://schemas.microsoft.com/office/drawing/2010/main"/>
              </a:ext>
            </a:extLst>
          </a:blip>
          <a:stretch>
            <a:fillRect/>
          </a:stretch>
        </p:blipFill>
        <p:spPr>
          <a:xfrm>
            <a:off x="4063160" y="5959577"/>
            <a:ext cx="2162291" cy="664662"/>
          </a:xfrm>
          <a:prstGeom prst="rect">
            <a:avLst/>
          </a:prstGeom>
        </p:spPr>
      </p:pic>
      <p:sp>
        <p:nvSpPr>
          <p:cNvPr id="8" name="Стрелка вправо 7"/>
          <p:cNvSpPr/>
          <p:nvPr/>
        </p:nvSpPr>
        <p:spPr>
          <a:xfrm>
            <a:off x="2645104" y="6256089"/>
            <a:ext cx="861060" cy="308146"/>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3751669336"/>
      </p:ext>
    </p:extLst>
  </p:cSld>
  <p:clrMapOvr>
    <a:masterClrMapping/>
  </p:clrMapOvr>
  <mc:AlternateContent xmlns:mc="http://schemas.openxmlformats.org/markup-compatibility/2006">
    <mc:Choice xmlns="" xmlns:p14="http://schemas.microsoft.com/office/powerpoint/2010/main" Requires="p14">
      <p:transition spd="slow" p14:dur="1200" advTm="15972">
        <p14:prism/>
      </p:transition>
    </mc:Choice>
    <mc:Fallback>
      <p:transition spd="slow" advTm="15972">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1152</TotalTime>
  <Words>998</Words>
  <Application>Microsoft Office PowerPoint</Application>
  <PresentationFormat>Произвольный</PresentationFormat>
  <Paragraphs>50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Литейная</vt:lpstr>
      <vt:lpstr> </vt:lpstr>
      <vt:lpstr> «Джигит елсе  да,  джигитлик  унутулмайды»</vt:lpstr>
      <vt:lpstr>«Ата Джуртха керек заманда къалам  къама болгъа керекди»</vt:lpstr>
      <vt:lpstr>     Къаракетланы Заурбекни джашы Исса 1900 –чы джыл Джегетей элде туугъанды. Ол 1929- чу джыл Москвада КУТВ (Коммунистический университет  трудящихся Востока) бла Ордженикидзеде эл мюлк  институтну бошагъанды. Ата джуртун бек сюйген Къаракетланы  Исса,  урушха кеси разылыгъы бла кетиб, 16-чы атлы аскерде, Л.М. Доваторну полкунда къуллукъ этгенди. </vt:lpstr>
      <vt:lpstr>«Ата Джурт  ючюн алгъа! »</vt:lpstr>
      <vt:lpstr> «Ата Джурт  ючюн алгъа! »</vt:lpstr>
      <vt:lpstr>Слайд 7</vt:lpstr>
      <vt:lpstr>Слайд 8</vt:lpstr>
      <vt:lpstr>«Ата Джурт  ючюн алгъа! »</vt:lpstr>
      <vt:lpstr>Слайд 10</vt:lpstr>
      <vt:lpstr>Орусланы  Аубекирни джашы Махамет  1916 –чы  джыл Учкуланда  туугъанды. Микоян-Шахарда педрабфакда окъугъанды.Илму-излем институтда ишлеген  кёзюуюнде къарачай тилни илму джанындан тинтиб кюрешгенди.Ол къарачай, орус тилге да бирча уста болгъанды .Эки тилде да назмула джазгъаны бла бирге къарачай таурухланы, джырланы орус тилге, орус классиклени чыгъармаларын къарачай тилге      уста кёчюргенди.</vt:lpstr>
      <vt:lpstr>«Ата Джурт  ючюн алгъа! »</vt:lpstr>
      <vt:lpstr>Слайд 13</vt:lpstr>
      <vt:lpstr>Слайд 14</vt:lpstr>
      <vt:lpstr>Слайд 15</vt:lpstr>
      <vt:lpstr>«Ата Джурт  ючюн алгъа! »</vt:lpstr>
      <vt:lpstr>Слайд 17</vt:lpstr>
      <vt:lpstr>Слайд 18</vt:lpstr>
      <vt:lpstr>Слайд 19</vt:lpstr>
      <vt:lpstr> «Джигит елсе  да,  джигитлик  унутулмайды»</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Водораздельный</dc:creator>
  <cp:lastModifiedBy>Учитель</cp:lastModifiedBy>
  <cp:revision>87</cp:revision>
  <dcterms:created xsi:type="dcterms:W3CDTF">2015-12-06T13:28:02Z</dcterms:created>
  <dcterms:modified xsi:type="dcterms:W3CDTF">2023-11-24T07:56:39Z</dcterms:modified>
</cp:coreProperties>
</file>