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2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F6E76-3B53-409A-86DA-04368635983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77FB1-AA12-465B-B425-80C288EA0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77FB1-AA12-465B-B425-80C288EA03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77FB1-AA12-465B-B425-80C288EA039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77FB1-AA12-465B-B425-80C288EA039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2062D-C150-4CB1-ACC9-B0587931183B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9673-64EF-4B78-92BB-7464C30E9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QCo86UWhw4.jpg"/>
          <p:cNvPicPr>
            <a:picLocks noChangeAspect="1"/>
          </p:cNvPicPr>
          <p:nvPr/>
        </p:nvPicPr>
        <p:blipFill>
          <a:blip r:embed="rId3" cstate="print"/>
          <a:srcRect l="4511" t="11151" r="59806" b="58400"/>
          <a:stretch>
            <a:fillRect/>
          </a:stretch>
        </p:blipFill>
        <p:spPr>
          <a:xfrm>
            <a:off x="251520" y="548680"/>
            <a:ext cx="4422284" cy="5108997"/>
          </a:xfrm>
          <a:prstGeom prst="rect">
            <a:avLst/>
          </a:prstGeom>
        </p:spPr>
      </p:pic>
      <p:pic>
        <p:nvPicPr>
          <p:cNvPr id="5" name="Рисунок 4" descr="iQCo86UWhw4.jpg"/>
          <p:cNvPicPr>
            <a:picLocks noChangeAspect="1"/>
          </p:cNvPicPr>
          <p:nvPr/>
        </p:nvPicPr>
        <p:blipFill>
          <a:blip r:embed="rId3" cstate="print"/>
          <a:srcRect l="4511" t="11151" r="59806" b="58400"/>
          <a:stretch>
            <a:fillRect/>
          </a:stretch>
        </p:blipFill>
        <p:spPr>
          <a:xfrm rot="21147804">
            <a:off x="4572000" y="836712"/>
            <a:ext cx="4278268" cy="4942618"/>
          </a:xfrm>
          <a:prstGeom prst="rect">
            <a:avLst/>
          </a:prstGeom>
        </p:spPr>
      </p:pic>
      <p:pic>
        <p:nvPicPr>
          <p:cNvPr id="11" name="Рисунок 10" descr="emocii2.jpg"/>
          <p:cNvPicPr>
            <a:picLocks noChangeAspect="1"/>
          </p:cNvPicPr>
          <p:nvPr/>
        </p:nvPicPr>
        <p:blipFill>
          <a:blip r:embed="rId4" cstate="print"/>
          <a:srcRect l="5333" t="20004" r="54670" b="31986"/>
          <a:stretch>
            <a:fillRect/>
          </a:stretch>
        </p:blipFill>
        <p:spPr>
          <a:xfrm>
            <a:off x="1403648" y="1340768"/>
            <a:ext cx="216024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emocii4.jpg"/>
          <p:cNvPicPr>
            <a:picLocks noChangeAspect="1"/>
          </p:cNvPicPr>
          <p:nvPr/>
        </p:nvPicPr>
        <p:blipFill>
          <a:blip r:embed="rId5" cstate="print"/>
          <a:srcRect l="52666" t="9992" r="7337" b="31996"/>
          <a:stretch>
            <a:fillRect/>
          </a:stretch>
        </p:blipFill>
        <p:spPr>
          <a:xfrm>
            <a:off x="5724128" y="1484784"/>
            <a:ext cx="1944216" cy="1879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QCo86UWhw4.jpg"/>
          <p:cNvPicPr>
            <a:picLocks noChangeAspect="1"/>
          </p:cNvPicPr>
          <p:nvPr/>
        </p:nvPicPr>
        <p:blipFill>
          <a:blip r:embed="rId3" cstate="print"/>
          <a:srcRect l="4511" t="11151" r="59806" b="58400"/>
          <a:stretch>
            <a:fillRect/>
          </a:stretch>
        </p:blipFill>
        <p:spPr>
          <a:xfrm>
            <a:off x="251520" y="548680"/>
            <a:ext cx="4422284" cy="5108997"/>
          </a:xfrm>
          <a:prstGeom prst="rect">
            <a:avLst/>
          </a:prstGeom>
        </p:spPr>
      </p:pic>
      <p:pic>
        <p:nvPicPr>
          <p:cNvPr id="5" name="Рисунок 4" descr="iQCo86UWhw4.jpg"/>
          <p:cNvPicPr>
            <a:picLocks noChangeAspect="1"/>
          </p:cNvPicPr>
          <p:nvPr/>
        </p:nvPicPr>
        <p:blipFill>
          <a:blip r:embed="rId3" cstate="print"/>
          <a:srcRect l="4511" t="11151" r="59806" b="58400"/>
          <a:stretch>
            <a:fillRect/>
          </a:stretch>
        </p:blipFill>
        <p:spPr>
          <a:xfrm rot="21147804">
            <a:off x="4572000" y="836712"/>
            <a:ext cx="4278268" cy="4942618"/>
          </a:xfrm>
          <a:prstGeom prst="rect">
            <a:avLst/>
          </a:prstGeom>
        </p:spPr>
      </p:pic>
      <p:pic>
        <p:nvPicPr>
          <p:cNvPr id="8" name="Рисунок 7" descr="emocii3.jpg"/>
          <p:cNvPicPr>
            <a:picLocks noChangeAspect="1"/>
          </p:cNvPicPr>
          <p:nvPr/>
        </p:nvPicPr>
        <p:blipFill>
          <a:blip r:embed="rId4" cstate="print"/>
          <a:srcRect l="52666" t="9992" r="7337" b="31996"/>
          <a:stretch>
            <a:fillRect/>
          </a:stretch>
        </p:blipFill>
        <p:spPr>
          <a:xfrm>
            <a:off x="1475656" y="1268760"/>
            <a:ext cx="1945543" cy="1739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mocii3.jpg"/>
          <p:cNvPicPr>
            <a:picLocks noChangeAspect="1"/>
          </p:cNvPicPr>
          <p:nvPr/>
        </p:nvPicPr>
        <p:blipFill>
          <a:blip r:embed="rId5" cstate="print"/>
          <a:srcRect l="4670" t="11993" r="55333" b="31996"/>
          <a:stretch>
            <a:fillRect/>
          </a:stretch>
        </p:blipFill>
        <p:spPr>
          <a:xfrm>
            <a:off x="5796136" y="1494385"/>
            <a:ext cx="1872208" cy="1747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QCo86UWhw4.jpg"/>
          <p:cNvPicPr>
            <a:picLocks noChangeAspect="1"/>
          </p:cNvPicPr>
          <p:nvPr/>
        </p:nvPicPr>
        <p:blipFill>
          <a:blip r:embed="rId3" cstate="print"/>
          <a:srcRect l="4511" t="11151" r="59806" b="58400"/>
          <a:stretch>
            <a:fillRect/>
          </a:stretch>
        </p:blipFill>
        <p:spPr>
          <a:xfrm>
            <a:off x="251520" y="548680"/>
            <a:ext cx="4422284" cy="5108997"/>
          </a:xfrm>
          <a:prstGeom prst="rect">
            <a:avLst/>
          </a:prstGeom>
        </p:spPr>
      </p:pic>
      <p:pic>
        <p:nvPicPr>
          <p:cNvPr id="8" name="Рисунок 7" descr="emocii1.jpg"/>
          <p:cNvPicPr>
            <a:picLocks noChangeAspect="1"/>
          </p:cNvPicPr>
          <p:nvPr/>
        </p:nvPicPr>
        <p:blipFill>
          <a:blip r:embed="rId4" cstate="print"/>
          <a:srcRect l="8670" t="9992" r="55333" b="33997"/>
          <a:stretch>
            <a:fillRect/>
          </a:stretch>
        </p:blipFill>
        <p:spPr>
          <a:xfrm>
            <a:off x="1475656" y="1196752"/>
            <a:ext cx="194935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</Words>
  <Application>Microsoft Office PowerPoint</Application>
  <PresentationFormat>Экран (4:3)</PresentationFormat>
  <Paragraphs>3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2021-09-07T05:18:35Z</dcterms:created>
  <dcterms:modified xsi:type="dcterms:W3CDTF">2023-11-24T17:48:53Z</dcterms:modified>
</cp:coreProperties>
</file>