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3357562"/>
            <a:ext cx="6858000" cy="222885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Интерактивные игры 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«Формирование здорового образа жизни у детей старшего дошкольного возраста»</a:t>
            </a:r>
          </a:p>
          <a:p>
            <a:pPr algn="ctr"/>
            <a:r>
              <a:rPr lang="ru-RU" sz="2800" b="1" i="1" dirty="0" smtClean="0"/>
              <a:t>Правила этикета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интерактивные игры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3" name="Рисунок 2" descr="pravila-etiketa-dlya-samyx-malenkix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1824247"/>
            <a:ext cx="5286412" cy="5033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интерактивные игры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4" name="Рисунок 3" descr="pravila-etiketa-dlya-samyx-malenkix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33074" y="1928801"/>
            <a:ext cx="5224942" cy="4956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интерактивные игры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3" name="Рисунок 2" descr="pravila-etiketa-dlya-samyx-malenkix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2055793"/>
            <a:ext cx="5072099" cy="4802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интерактивные игры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3" name="Рисунок 2" descr="pravila-etiketa-dlya-samyx-malenkix-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1776429"/>
            <a:ext cx="5357850" cy="5081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интерактивные игры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3" name="Рисунок 2" descr="pravila-etiketa-dlya-samyx-malenkix-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1901383"/>
            <a:ext cx="5214973" cy="4956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интерактивные игры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3" name="Рисунок 2" descr="pravila-etiketa-dlya-samyx-malenkix-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1870652"/>
            <a:ext cx="5258505" cy="4987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интерактивные игры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-457200"/>
            <a:ext cx="9753600" cy="7315200"/>
          </a:xfrm>
          <a:prstGeom prst="rect">
            <a:avLst/>
          </a:prstGeom>
          <a:noFill/>
        </p:spPr>
      </p:pic>
      <p:pic>
        <p:nvPicPr>
          <p:cNvPr id="3" name="Рисунок 2" descr="pravila-etiketa-dlya-samyx-malenkix-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1643050"/>
            <a:ext cx="5176610" cy="4929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</TotalTime>
  <Words>2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Золотой ключик</cp:lastModifiedBy>
  <cp:revision>4</cp:revision>
  <dcterms:created xsi:type="dcterms:W3CDTF">2014-12-16T13:34:41Z</dcterms:created>
  <dcterms:modified xsi:type="dcterms:W3CDTF">2023-11-10T13:14:16Z</dcterms:modified>
</cp:coreProperties>
</file>