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m4a" ContentType="audio/mp4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Default Extension="gif" ContentType="image/gif"/>
  <Default Extension="jpg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5" r:id="rId7"/>
    <p:sldId id="266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5225000-403B-42C9-9505-A285A1DE1A7C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F7E05E0-6B08-497D-9C06-41469D6B72DD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8398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25000-403B-42C9-9505-A285A1DE1A7C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E05E0-6B08-497D-9C06-41469D6B7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360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25000-403B-42C9-9505-A285A1DE1A7C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E05E0-6B08-497D-9C06-41469D6B7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713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25000-403B-42C9-9505-A285A1DE1A7C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E05E0-6B08-497D-9C06-41469D6B7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810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25000-403B-42C9-9505-A285A1DE1A7C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E05E0-6B08-497D-9C06-41469D6B72DD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5685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25000-403B-42C9-9505-A285A1DE1A7C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E05E0-6B08-497D-9C06-41469D6B7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47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25000-403B-42C9-9505-A285A1DE1A7C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E05E0-6B08-497D-9C06-41469D6B7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745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25000-403B-42C9-9505-A285A1DE1A7C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E05E0-6B08-497D-9C06-41469D6B7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583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25000-403B-42C9-9505-A285A1DE1A7C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E05E0-6B08-497D-9C06-41469D6B7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615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25000-403B-42C9-9505-A285A1DE1A7C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E05E0-6B08-497D-9C06-41469D6B7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204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25000-403B-42C9-9505-A285A1DE1A7C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E05E0-6B08-497D-9C06-41469D6B7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237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D5225000-403B-42C9-9505-A285A1DE1A7C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6F7E05E0-6B08-497D-9C06-41469D6B7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58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.jpeg"/><Relationship Id="rId12" Type="http://schemas.openxmlformats.org/officeDocument/2006/relationships/image" Target="../media/image8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jpeg"/><Relationship Id="rId11" Type="http://schemas.openxmlformats.org/officeDocument/2006/relationships/image" Target="../media/image7.jpeg"/><Relationship Id="rId5" Type="http://schemas.openxmlformats.org/officeDocument/2006/relationships/audio" Target="../media/audio2.wav"/><Relationship Id="rId10" Type="http://schemas.openxmlformats.org/officeDocument/2006/relationships/image" Target="../media/image6.jpeg"/><Relationship Id="rId4" Type="http://schemas.openxmlformats.org/officeDocument/2006/relationships/audio" Target="../media/audio1.wav"/><Relationship Id="rId9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8.png"/><Relationship Id="rId4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8.png"/><Relationship Id="rId4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8.png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16.png"/><Relationship Id="rId18" Type="http://schemas.openxmlformats.org/officeDocument/2006/relationships/image" Target="../media/image18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3.png"/><Relationship Id="rId12" Type="http://schemas.microsoft.com/office/2007/relationships/hdphoto" Target="../media/hdphoto3.wdp"/><Relationship Id="rId17" Type="http://schemas.openxmlformats.org/officeDocument/2006/relationships/image" Target="../media/image8.png"/><Relationship Id="rId2" Type="http://schemas.openxmlformats.org/officeDocument/2006/relationships/audio" Target="../media/media3.m4a"/><Relationship Id="rId16" Type="http://schemas.microsoft.com/office/2007/relationships/hdphoto" Target="../media/hdphoto5.wdp"/><Relationship Id="rId1" Type="http://schemas.microsoft.com/office/2007/relationships/media" Target="../media/media3.m4a"/><Relationship Id="rId6" Type="http://schemas.openxmlformats.org/officeDocument/2006/relationships/image" Target="../media/image12.jpeg"/><Relationship Id="rId11" Type="http://schemas.openxmlformats.org/officeDocument/2006/relationships/image" Target="../media/image15.png"/><Relationship Id="rId5" Type="http://schemas.openxmlformats.org/officeDocument/2006/relationships/audio" Target="../media/audio2.wav"/><Relationship Id="rId15" Type="http://schemas.openxmlformats.org/officeDocument/2006/relationships/image" Target="../media/image17.png"/><Relationship Id="rId10" Type="http://schemas.microsoft.com/office/2007/relationships/hdphoto" Target="../media/hdphoto2.wdp"/><Relationship Id="rId19" Type="http://schemas.microsoft.com/office/2007/relationships/hdphoto" Target="../media/hdphoto6.wdp"/><Relationship Id="rId4" Type="http://schemas.openxmlformats.org/officeDocument/2006/relationships/audio" Target="../media/audio1.wav"/><Relationship Id="rId9" Type="http://schemas.openxmlformats.org/officeDocument/2006/relationships/image" Target="../media/image14.png"/><Relationship Id="rId14" Type="http://schemas.microsoft.com/office/2007/relationships/hdphoto" Target="../media/hdphoto4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8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0.jpeg"/><Relationship Id="rId12" Type="http://schemas.openxmlformats.org/officeDocument/2006/relationships/image" Target="../media/image23.jpeg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19.jpeg"/><Relationship Id="rId11" Type="http://schemas.microsoft.com/office/2007/relationships/hdphoto" Target="../media/hdphoto8.wdp"/><Relationship Id="rId5" Type="http://schemas.openxmlformats.org/officeDocument/2006/relationships/audio" Target="../media/audio1.wav"/><Relationship Id="rId10" Type="http://schemas.openxmlformats.org/officeDocument/2006/relationships/image" Target="../media/image22.png"/><Relationship Id="rId4" Type="http://schemas.openxmlformats.org/officeDocument/2006/relationships/audio" Target="../media/audio2.wav"/><Relationship Id="rId9" Type="http://schemas.microsoft.com/office/2007/relationships/hdphoto" Target="../media/hdphoto7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«на прогулку с Машей»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818" y="2828781"/>
            <a:ext cx="2793076" cy="3491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45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1861" y="638534"/>
            <a:ext cx="2707500" cy="27075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550" y="3680980"/>
            <a:ext cx="3657600" cy="23591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83608" y="3699102"/>
            <a:ext cx="2574818" cy="25748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023" y="3485321"/>
            <a:ext cx="3002380" cy="30023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992" y="400879"/>
            <a:ext cx="3084442" cy="308444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2297" y="571500"/>
            <a:ext cx="2377440" cy="2743200"/>
          </a:xfrm>
          <a:prstGeom prst="rect">
            <a:avLst/>
          </a:prstGeom>
        </p:spPr>
      </p:pic>
      <p:pic>
        <p:nvPicPr>
          <p:cNvPr id="10" name="улица Татищева 2 (1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372192" y="33373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533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3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улица Татищев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улица Татищев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улица Татищев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5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0" y="571500"/>
            <a:ext cx="7620000" cy="5715000"/>
          </a:xfrm>
          <a:prstGeom prst="rect">
            <a:avLst/>
          </a:prstGeom>
        </p:spPr>
      </p:pic>
      <p:pic>
        <p:nvPicPr>
          <p:cNvPr id="2" name="mix_21s (audio-joiner.com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26473" y="56769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231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86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3366" y="597098"/>
            <a:ext cx="7073251" cy="5304938"/>
          </a:xfrm>
        </p:spPr>
      </p:pic>
      <p:pic>
        <p:nvPicPr>
          <p:cNvPr id="2" name="mix_21s (audio-joiner.com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51163" y="559723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737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86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250" y="476250"/>
            <a:ext cx="5905500" cy="5905500"/>
          </a:xfrm>
          <a:prstGeom prst="rect">
            <a:avLst/>
          </a:prstGeom>
        </p:spPr>
      </p:pic>
      <p:pic>
        <p:nvPicPr>
          <p:cNvPr id="2" name="mix_21s (audio-joiner.com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12618" y="563187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758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86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223" y="387927"/>
            <a:ext cx="2565286" cy="279849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2889" r="9877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7600" y="616390"/>
            <a:ext cx="2301155" cy="173865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452" b="97016" l="1222" r="983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3308" y="387927"/>
            <a:ext cx="1946724" cy="268215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467" b="100000" l="0" r="100000">
                        <a14:foregroundMark x1="35625" y1="50078" x2="35156" y2="5007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8627" y="563264"/>
            <a:ext cx="2492563" cy="250424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9190" y="3677496"/>
            <a:ext cx="2634118" cy="234143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5" cstate="email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490" b="98922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666" y="3782291"/>
            <a:ext cx="2032339" cy="2303318"/>
          </a:xfrm>
          <a:prstGeom prst="rect">
            <a:avLst/>
          </a:prstGeom>
        </p:spPr>
      </p:pic>
      <p:pic>
        <p:nvPicPr>
          <p:cNvPr id="2" name="улица Татищева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431223" y="5811750"/>
            <a:ext cx="609600" cy="6096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8" cstate="email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8646" y="3482035"/>
            <a:ext cx="2477901" cy="25368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94570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5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улица Татищев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улица Татищев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улица Татищев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5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9974" y="438733"/>
            <a:ext cx="2555335" cy="269768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7822" y="3445114"/>
            <a:ext cx="4147920" cy="286615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8819" l="0" r="9967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805" y="3489614"/>
            <a:ext cx="3406727" cy="282165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4502" b="98232" l="595" r="100000">
                        <a14:foregroundMark x1="87619" y1="36174" x2="87619" y2="36174"/>
                        <a14:foregroundMark x1="88690" y1="26527" x2="88690" y2="26527"/>
                        <a14:foregroundMark x1="87262" y1="32637" x2="91667" y2="50965"/>
                        <a14:foregroundMark x1="83810" y1="27010" x2="83810" y2="27010"/>
                        <a14:foregroundMark x1="89048" y1="33119" x2="91667" y2="34084"/>
                        <a14:foregroundMark x1="80476" y1="26045" x2="87262" y2="24437"/>
                        <a14:foregroundMark x1="61667" y1="11254" x2="81548" y2="73794"/>
                        <a14:foregroundMark x1="77738" y1="79904" x2="81548" y2="85048"/>
                        <a14:foregroundMark x1="80000" y1="76367" x2="78929" y2="82958"/>
                        <a14:foregroundMark x1="77738" y1="75402" x2="83095" y2="76367"/>
                        <a14:foregroundMark x1="40952" y1="71222" x2="35595" y2="88585"/>
                        <a14:foregroundMark x1="44643" y1="72347" x2="52976" y2="8199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1109" y="551240"/>
            <a:ext cx="3681345" cy="27259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2946" y="3445114"/>
            <a:ext cx="1795272" cy="2743200"/>
          </a:xfrm>
          <a:prstGeom prst="rect">
            <a:avLst/>
          </a:prstGeom>
        </p:spPr>
      </p:pic>
      <p:pic>
        <p:nvPicPr>
          <p:cNvPr id="7" name="улица Татищева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520374" y="451191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896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4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улица Татищев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улица Татищев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Базис">
  <a:themeElements>
    <a:clrScheme name="Желтый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Базис</Template>
  <TotalTime>362</TotalTime>
  <Words>6</Words>
  <Application>Microsoft Office PowerPoint</Application>
  <PresentationFormat>Широкоэкранный</PresentationFormat>
  <Paragraphs>1</Paragraphs>
  <Slides>7</Slides>
  <Notes>0</Notes>
  <HiddenSlides>0</HiddenSlides>
  <MMClips>6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Corbel</vt:lpstr>
      <vt:lpstr>Базис</vt:lpstr>
      <vt:lpstr>«на прогулку с Машей»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«День с Машей»</dc:title>
  <dc:creator>nikmon74@mail.ru</dc:creator>
  <cp:lastModifiedBy>nikmon74@mail.ru</cp:lastModifiedBy>
  <cp:revision>21</cp:revision>
  <dcterms:created xsi:type="dcterms:W3CDTF">2022-06-15T07:49:58Z</dcterms:created>
  <dcterms:modified xsi:type="dcterms:W3CDTF">2023-10-09T06:46:22Z</dcterms:modified>
</cp:coreProperties>
</file>