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78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2"/>
          <p:cNvSpPr/>
          <p:nvPr/>
        </p:nvSpPr>
        <p:spPr>
          <a:xfrm>
            <a:off x="0" y="2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9995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"/>
          <p:cNvSpPr/>
          <p:nvPr/>
        </p:nvSpPr>
        <p:spPr>
          <a:xfrm>
            <a:off x="171450" y="107642"/>
            <a:ext cx="8801100" cy="4928216"/>
          </a:xfrm>
          <a:custGeom>
            <a:avLst/>
            <a:gdLst/>
            <a:ahLst/>
            <a:cxnLst/>
            <a:rect l="l" t="t" r="r" b="b"/>
            <a:pathLst>
              <a:path w="5943600" h="4905375">
                <a:moveTo>
                  <a:pt x="5943599" y="4905374"/>
                </a:moveTo>
                <a:lnTo>
                  <a:pt x="0" y="4905374"/>
                </a:lnTo>
                <a:lnTo>
                  <a:pt x="0" y="0"/>
                </a:lnTo>
                <a:lnTo>
                  <a:pt x="5943599" y="0"/>
                </a:lnTo>
                <a:lnTo>
                  <a:pt x="5943599" y="4905374"/>
                </a:lnTo>
                <a:close/>
              </a:path>
            </a:pathLst>
          </a:custGeom>
          <a:solidFill>
            <a:srgbClr val="FFB9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34473" y="635614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58499" y="61717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822031" y="59743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132" y="2894923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510024" y="2886934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823877" y="285520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ЗИМНИЕ ВИДЫ СПОРТА — Фанат спорта">
            <a:extLst>
              <a:ext uri="{FF2B5EF4-FFF2-40B4-BE49-F238E27FC236}">
                <a16:creationId xmlns:a16="http://schemas.microsoft.com/office/drawing/2014/main" id="{3997BD96-C50C-0DF6-495C-0C9FE370DE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3" t="6275" r="52400" b="58663"/>
          <a:stretch/>
        </p:blipFill>
        <p:spPr bwMode="auto">
          <a:xfrm>
            <a:off x="1253877" y="910545"/>
            <a:ext cx="1170893" cy="11063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ЗИМНИЕ ВИДЫ СПОРТА — Фанат спорта">
            <a:extLst>
              <a:ext uri="{FF2B5EF4-FFF2-40B4-BE49-F238E27FC236}">
                <a16:creationId xmlns:a16="http://schemas.microsoft.com/office/drawing/2014/main" id="{B773C067-F144-98E0-5036-65263EFA29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3" t="6275" r="52400" b="58663"/>
          <a:stretch/>
        </p:blipFill>
        <p:spPr bwMode="auto">
          <a:xfrm>
            <a:off x="3805664" y="3164354"/>
            <a:ext cx="1170893" cy="11063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2" descr="ЗИМНИЕ ВИДЫ СПОРТА — Фанат спорта">
            <a:extLst>
              <a:ext uri="{FF2B5EF4-FFF2-40B4-BE49-F238E27FC236}">
                <a16:creationId xmlns:a16="http://schemas.microsoft.com/office/drawing/2014/main" id="{E5810110-3489-9A87-12DF-85022BF715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64" t="37715" r="742" b="19342"/>
          <a:stretch/>
        </p:blipFill>
        <p:spPr bwMode="auto">
          <a:xfrm>
            <a:off x="3721930" y="910546"/>
            <a:ext cx="1138102" cy="109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детям про СПОРТ,ОЛИМПИАДУ... | Записи в рубрике детям про СПОРТ,ОЛИМПИАДУ...  | Дневник rosinka7304 : LiveInternet - Российский Сервис Онлайн-Дневников">
            <a:extLst>
              <a:ext uri="{FF2B5EF4-FFF2-40B4-BE49-F238E27FC236}">
                <a16:creationId xmlns:a16="http://schemas.microsoft.com/office/drawing/2014/main" id="{8851EE88-5A5C-2122-1024-353F1DD7B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481" y="3093873"/>
            <a:ext cx="927522" cy="131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070367" y="666377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510024" y="666377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pic>
        <p:nvPicPr>
          <p:cNvPr id="12" name="Picture 16" descr="детям про СПОРТ,ОЛИМПИАДУ... | Записи в рубрике детям про СПОРТ,ОЛИМПИАДУ...  | Дневник rosinka7304 : LiveInternet - Российский Сервис Онлайн-Дневников">
            <a:extLst>
              <a:ext uri="{FF2B5EF4-FFF2-40B4-BE49-F238E27FC236}">
                <a16:creationId xmlns:a16="http://schemas.microsoft.com/office/drawing/2014/main" id="{DDB95F59-E8DF-5D2A-5665-F8421FDA6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380" y="745540"/>
            <a:ext cx="927522" cy="131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кругленный прямоугольник 17"/>
          <p:cNvSpPr/>
          <p:nvPr/>
        </p:nvSpPr>
        <p:spPr>
          <a:xfrm>
            <a:off x="5875274" y="646637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49619" y="2930739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 dirty="0"/>
          </a:p>
        </p:txBody>
      </p:sp>
      <p:pic>
        <p:nvPicPr>
          <p:cNvPr id="9" name="Picture 22" descr="ЗИМНИЕ ВИДЫ СПОРТА — Фанат спорта">
            <a:extLst>
              <a:ext uri="{FF2B5EF4-FFF2-40B4-BE49-F238E27FC236}">
                <a16:creationId xmlns:a16="http://schemas.microsoft.com/office/drawing/2014/main" id="{BE11CF24-9E87-8A8B-BD30-E55ED30C36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64" t="37715" r="742" b="19342"/>
          <a:stretch/>
        </p:blipFill>
        <p:spPr bwMode="auto">
          <a:xfrm>
            <a:off x="6215444" y="3162279"/>
            <a:ext cx="1138102" cy="109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5889712" y="2894923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82813" y="2950107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6" grpId="0" animBg="1"/>
      <p:bldP spid="16" grpId="1" animBg="1"/>
      <p:bldP spid="18" grpId="0" animBg="1"/>
      <p:bldP spid="18" grpId="1" animBg="1"/>
      <p:bldP spid="22" grpId="0" animBg="1"/>
      <p:bldP spid="22" grpId="1" animBg="1"/>
      <p:bldP spid="24" grpId="0" animBg="1"/>
      <p:bldP spid="24" grpId="1" animBg="1"/>
      <p:bldP spid="20" grpId="0" animBg="1"/>
      <p:bldP spid="20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первый первый</dc:creator>
  <cp:lastModifiedBy>Татьяна Базарова</cp:lastModifiedBy>
  <cp:revision>7</cp:revision>
  <dcterms:created xsi:type="dcterms:W3CDTF">2022-11-12T14:20:29Z</dcterms:created>
  <dcterms:modified xsi:type="dcterms:W3CDTF">2023-02-20T13:25:38Z</dcterms:modified>
</cp:coreProperties>
</file>