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9" r:id="rId22"/>
    <p:sldId id="280" r:id="rId23"/>
    <p:sldId id="281" r:id="rId24"/>
    <p:sldId id="283" r:id="rId25"/>
    <p:sldId id="284" r:id="rId26"/>
    <p:sldId id="285" r:id="rId27"/>
    <p:sldId id="286" r:id="rId28"/>
    <p:sldId id="287" r:id="rId29"/>
    <p:sldId id="290" r:id="rId30"/>
    <p:sldId id="291" r:id="rId31"/>
    <p:sldId id="293" r:id="rId32"/>
    <p:sldId id="294" r:id="rId33"/>
    <p:sldId id="295" r:id="rId34"/>
    <p:sldId id="296" r:id="rId35"/>
    <p:sldId id="297" r:id="rId36"/>
    <p:sldId id="298" r:id="rId37"/>
    <p:sldId id="300" r:id="rId38"/>
    <p:sldId id="302" r:id="rId39"/>
    <p:sldId id="303" r:id="rId40"/>
    <p:sldId id="304" r:id="rId41"/>
    <p:sldId id="310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0811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Презентация на тему</a:t>
            </a:r>
            <a:br>
              <a:rPr lang="ru-RU" sz="2800" dirty="0" smtClean="0"/>
            </a:br>
            <a:r>
              <a:rPr lang="ru-RU" sz="2800" dirty="0" smtClean="0">
                <a:solidFill>
                  <a:srgbClr val="C00000"/>
                </a:solidFill>
              </a:rPr>
              <a:t>«Лето»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877272"/>
            <a:ext cx="6400800" cy="237230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Подготовила воспитатель: </a:t>
            </a:r>
            <a:r>
              <a:rPr lang="ru-RU" sz="2400" dirty="0" err="1" smtClean="0">
                <a:solidFill>
                  <a:schemeClr val="tx1"/>
                </a:solidFill>
              </a:rPr>
              <a:t>Тюменева</a:t>
            </a:r>
            <a:r>
              <a:rPr lang="ru-RU" sz="2400" dirty="0" smtClean="0">
                <a:solidFill>
                  <a:schemeClr val="tx1"/>
                </a:solidFill>
              </a:rPr>
              <a:t> О.В.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340768"/>
            <a:ext cx="7620000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882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Полюбуйся на цветы, ведь в них много красоты!</a:t>
            </a:r>
            <a:br>
              <a:rPr lang="ru-RU" sz="2400" dirty="0" smtClean="0"/>
            </a:br>
            <a:r>
              <a:rPr lang="ru-RU" sz="2400" dirty="0" smtClean="0"/>
              <a:t>Рады бабочки, шмели, что цветочки расцвели!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96752"/>
            <a:ext cx="4716016" cy="5661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7" y="1196752"/>
            <a:ext cx="4427983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262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Синее небо упало на луг, </a:t>
            </a:r>
            <a:r>
              <a:rPr lang="ru-RU" sz="2400" dirty="0"/>
              <a:t>с</a:t>
            </a:r>
            <a:r>
              <a:rPr lang="ru-RU" sz="2400" dirty="0" smtClean="0"/>
              <a:t>иним, пресиним всё стало вокруг</a:t>
            </a:r>
            <a:br>
              <a:rPr lang="ru-RU" sz="2400" dirty="0" smtClean="0"/>
            </a:br>
            <a:r>
              <a:rPr lang="ru-RU" sz="2400" dirty="0" smtClean="0"/>
              <a:t>На лугу расцвели, у синей реки, как синее небо, цветки – васильки.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6507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 лугу цветёт ромашка, скромный беленький цветок,</a:t>
            </a:r>
            <a:br>
              <a:rPr lang="ru-RU" sz="2400" dirty="0" smtClean="0"/>
            </a:br>
            <a:r>
              <a:rPr lang="ru-RU" sz="2400" dirty="0" smtClean="0"/>
              <a:t>что из жёлтого кармашка уронила лепесток.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659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Вот и спелая клубничка, рядом с ней её сестричка.</a:t>
            </a:r>
            <a:br>
              <a:rPr lang="ru-RU" sz="2400" dirty="0" smtClean="0"/>
            </a:br>
            <a:r>
              <a:rPr lang="ru-RU" sz="2400" dirty="0" smtClean="0"/>
              <a:t>Вместе в листиках сидят и на солнышко глядят.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1953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/>
          <a:lstStyle/>
          <a:p>
            <a:r>
              <a:rPr lang="ru-RU" dirty="0" smtClean="0"/>
              <a:t>Поспела малина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0"/>
            <a:ext cx="5724129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dirty="0" smtClean="0"/>
              <a:t>Ягодка зернистая</a:t>
            </a:r>
          </a:p>
          <a:p>
            <a:r>
              <a:rPr lang="ru-RU" sz="2400" dirty="0" smtClean="0"/>
              <a:t>Смотрит прямо в рот.</a:t>
            </a:r>
          </a:p>
          <a:p>
            <a:r>
              <a:rPr lang="ru-RU" sz="2400" dirty="0" smtClean="0"/>
              <a:t>Очень замечательный из неё компот.</a:t>
            </a:r>
          </a:p>
          <a:p>
            <a:r>
              <a:rPr lang="ru-RU" sz="2400" dirty="0" smtClean="0"/>
              <a:t>Нежная и сладкая</a:t>
            </a:r>
          </a:p>
          <a:p>
            <a:r>
              <a:rPr lang="ru-RU" sz="2400" dirty="0" smtClean="0"/>
              <a:t>Вовсе не калина.</a:t>
            </a:r>
          </a:p>
          <a:p>
            <a:r>
              <a:rPr lang="ru-RU" sz="2400" dirty="0" smtClean="0"/>
              <a:t>На кустах колючих, выросла малина.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140206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Покраснела вишня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Вишня – ягодка  созрела</a:t>
            </a:r>
          </a:p>
          <a:p>
            <a:r>
              <a:rPr lang="ru-RU" sz="2400" dirty="0" smtClean="0"/>
              <a:t>Ах, как вовремя поспела,</a:t>
            </a:r>
          </a:p>
          <a:p>
            <a:r>
              <a:rPr lang="ru-RU" sz="2400" dirty="0" smtClean="0"/>
              <a:t>В сад сегодня мы пойдём,</a:t>
            </a:r>
          </a:p>
          <a:p>
            <a:r>
              <a:rPr lang="ru-RU" sz="2400" dirty="0" smtClean="0"/>
              <a:t>И всю вишню соберём.</a:t>
            </a:r>
          </a:p>
          <a:p>
            <a:r>
              <a:rPr lang="ru-RU" sz="2400" dirty="0" smtClean="0"/>
              <a:t>На компот и на варенье</a:t>
            </a:r>
          </a:p>
          <a:p>
            <a:r>
              <a:rPr lang="ru-RU" sz="2400" dirty="0" smtClean="0"/>
              <a:t>Будет деткам угощенье.</a:t>
            </a: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0"/>
            <a:ext cx="5940151" cy="6857999"/>
          </a:xfrm>
        </p:spPr>
      </p:pic>
    </p:spTree>
    <p:extLst>
      <p:ext uri="{BB962C8B-B14F-4D97-AF65-F5344CB8AC3E}">
        <p14:creationId xmlns:p14="http://schemas.microsoft.com/office/powerpoint/2010/main" val="3516825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941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Быстро яблоки поспели, как собрать их в самом деле?</a:t>
            </a:r>
            <a:br>
              <a:rPr lang="ru-RU" sz="2400" dirty="0" smtClean="0"/>
            </a:br>
            <a:r>
              <a:rPr lang="ru-RU" sz="2400" dirty="0" smtClean="0"/>
              <a:t>Потрясём немножко ствол, фрукты, падайте на ствол!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144000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5257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Необычной формы плод, так и просится к нам в рот!</a:t>
            </a:r>
            <a:br>
              <a:rPr lang="ru-RU" sz="2400" dirty="0" smtClean="0"/>
            </a:br>
            <a:r>
              <a:rPr lang="ru-RU" sz="2400" dirty="0" smtClean="0"/>
              <a:t>Этот фрукт зовётся груша, сладкий, сочный, ну ка кушай!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96752"/>
            <a:ext cx="9144000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4941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Летний дождь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Тёплый дождик лил да лил</a:t>
            </a:r>
          </a:p>
          <a:p>
            <a:r>
              <a:rPr lang="ru-RU" sz="2400" dirty="0" smtClean="0"/>
              <a:t>Дело делал, не шалил:</a:t>
            </a:r>
          </a:p>
          <a:p>
            <a:r>
              <a:rPr lang="ru-RU" sz="2400" dirty="0" smtClean="0"/>
              <a:t>Вымыл крышу и цветы</a:t>
            </a:r>
          </a:p>
          <a:p>
            <a:r>
              <a:rPr lang="ru-RU" sz="2400" dirty="0" smtClean="0"/>
              <a:t>Вымыл ягоды – черешни</a:t>
            </a:r>
          </a:p>
          <a:p>
            <a:r>
              <a:rPr lang="ru-RU" sz="2400" dirty="0"/>
              <a:t>П</a:t>
            </a:r>
            <a:r>
              <a:rPr lang="ru-RU" sz="2400" dirty="0" smtClean="0"/>
              <a:t>ротянули мы ладошки, дождик их помыл немножко.</a:t>
            </a:r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553" y="0"/>
            <a:ext cx="5724128" cy="3933056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553" y="3573016"/>
            <a:ext cx="5704447" cy="3284984"/>
          </a:xfrm>
        </p:spPr>
      </p:pic>
    </p:spTree>
    <p:extLst>
      <p:ext uri="{BB962C8B-B14F-4D97-AF65-F5344CB8AC3E}">
        <p14:creationId xmlns:p14="http://schemas.microsoft.com/office/powerpoint/2010/main" val="10596351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Солнце с дождиком играли и игрушку потеряли</a:t>
            </a:r>
            <a:br>
              <a:rPr lang="ru-RU" sz="2400" dirty="0" smtClean="0"/>
            </a:br>
            <a:r>
              <a:rPr lang="ru-RU" sz="2400" dirty="0" smtClean="0"/>
              <a:t>и теперь для всех она с голубых небес видна!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143999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098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Лето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Здравствуй лето долгожданное!</a:t>
            </a:r>
          </a:p>
          <a:p>
            <a:r>
              <a:rPr lang="ru-RU" sz="2400" dirty="0" smtClean="0"/>
              <a:t>Солнце, речка и песок</a:t>
            </a:r>
          </a:p>
          <a:p>
            <a:r>
              <a:rPr lang="ru-RU" sz="2400" dirty="0" smtClean="0"/>
              <a:t>Тень берёзки, ручеёк,</a:t>
            </a:r>
          </a:p>
          <a:p>
            <a:r>
              <a:rPr lang="ru-RU" sz="2400" dirty="0" smtClean="0"/>
              <a:t>Комариный звон и писк, иволги не громкий свист.</a:t>
            </a: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0"/>
            <a:ext cx="5796136" cy="6858000"/>
          </a:xfrm>
        </p:spPr>
      </p:pic>
    </p:spTree>
    <p:extLst>
      <p:ext uri="{BB962C8B-B14F-4D97-AF65-F5344CB8AC3E}">
        <p14:creationId xmlns:p14="http://schemas.microsoft.com/office/powerpoint/2010/main" val="21717791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Помидоры</a:t>
            </a:r>
            <a:br>
              <a:rPr lang="ru-RU" sz="2400" dirty="0" smtClean="0"/>
            </a:br>
            <a:r>
              <a:rPr lang="ru-RU" sz="2400" dirty="0" smtClean="0"/>
              <a:t>Как на нашей грядке, </a:t>
            </a:r>
            <a:r>
              <a:rPr lang="ru-RU" sz="2400" dirty="0"/>
              <a:t>в</a:t>
            </a:r>
            <a:r>
              <a:rPr lang="ru-RU" sz="2400" dirty="0" smtClean="0"/>
              <a:t>ыросли загадки</a:t>
            </a:r>
            <a:br>
              <a:rPr lang="ru-RU" sz="2400" dirty="0" smtClean="0"/>
            </a:br>
            <a:r>
              <a:rPr lang="ru-RU" sz="2400" dirty="0" smtClean="0"/>
              <a:t>Сочные да крупные, вот такие круглые</a:t>
            </a:r>
            <a:br>
              <a:rPr lang="ru-RU" sz="2400" dirty="0" smtClean="0"/>
            </a:br>
            <a:r>
              <a:rPr lang="ru-RU" sz="2400" dirty="0" smtClean="0"/>
              <a:t>Сначала зеленеют, а потом краснеют.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0609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Огурец </a:t>
            </a:r>
            <a:br>
              <a:rPr lang="ru-RU" sz="2400" dirty="0" smtClean="0"/>
            </a:br>
            <a:r>
              <a:rPr lang="ru-RU" sz="2400" dirty="0" smtClean="0"/>
              <a:t>На грядке длинный и зелёный, а также и солёный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730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Солнце печёт, в полях рожь колосится, золотая пшеница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52736"/>
            <a:ext cx="9144000" cy="580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3414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Уборка урожая на полях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7782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Насекомые  летом</a:t>
            </a:r>
            <a:br>
              <a:rPr lang="ru-RU" sz="2400" b="1" dirty="0" smtClean="0"/>
            </a:br>
            <a:r>
              <a:rPr lang="ru-RU" sz="2400" b="1" dirty="0" smtClean="0"/>
              <a:t>Кузнечик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Я зелёненький кузнечик, я кузнечик – озорник,</a:t>
            </a:r>
            <a:br>
              <a:rPr lang="ru-RU" sz="2400" dirty="0" smtClean="0"/>
            </a:br>
            <a:r>
              <a:rPr lang="ru-RU" sz="2400" dirty="0" smtClean="0"/>
              <a:t> прыгать с детства я привык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1623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Гусеница </a:t>
            </a:r>
            <a:br>
              <a:rPr lang="ru-RU" sz="2400" dirty="0" smtClean="0"/>
            </a:br>
            <a:r>
              <a:rPr lang="ru-RU" sz="2400" dirty="0" smtClean="0"/>
              <a:t>О берёзовый листочек, зубки гусеница точит</a:t>
            </a:r>
            <a:br>
              <a:rPr lang="ru-RU" sz="2400" dirty="0" smtClean="0"/>
            </a:br>
            <a:r>
              <a:rPr lang="ru-RU" sz="2400" dirty="0" smtClean="0"/>
              <a:t>Сейчас листик догрызёт и на новый поползёт.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3999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7438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Бабочки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На лугу большое чудо, на цветочках бантики</a:t>
            </a:r>
            <a:br>
              <a:rPr lang="ru-RU" sz="2400" dirty="0" smtClean="0"/>
            </a:br>
            <a:r>
              <a:rPr lang="ru-RU" sz="2400" dirty="0" smtClean="0"/>
              <a:t>Это бабочки расселись, как цветные фантики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3999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3788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Пчёлки вьются над лужком, скоро будем мы с медком</a:t>
            </a:r>
            <a:br>
              <a:rPr lang="ru-RU" sz="2400" dirty="0" smtClean="0"/>
            </a:br>
            <a:r>
              <a:rPr lang="ru-RU" sz="2400" dirty="0" smtClean="0"/>
              <a:t>Сколько жуков и бабочек вокруг, это – лето юный друг!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744"/>
            <a:ext cx="9144000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705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Летом у птиц выводятся птенцы 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594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9696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Воробей клюёт сладкую вишню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075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9287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Летом птицы поют свои звонкие песни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885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3238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Животные летом</a:t>
            </a:r>
            <a:br>
              <a:rPr lang="ru-RU" sz="2400" dirty="0" smtClean="0"/>
            </a:br>
            <a:r>
              <a:rPr lang="ru-RU" sz="2400" dirty="0" smtClean="0"/>
              <a:t>Ёж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8835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Хорошо летом белки! </a:t>
            </a:r>
            <a:br>
              <a:rPr lang="ru-RU" sz="2400" dirty="0" smtClean="0"/>
            </a:br>
            <a:r>
              <a:rPr lang="ru-RU" sz="2400" dirty="0" smtClean="0"/>
              <a:t>В лесу выросли грибы и созрели орехи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4572000" cy="55892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68760"/>
            <a:ext cx="4571999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9340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 волка появилось потомство - волчата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836712"/>
            <a:ext cx="4499992" cy="6021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36712"/>
            <a:ext cx="4644007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899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Хорошо летом маленьким лисятам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3999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5754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332656"/>
            <a:ext cx="8229600" cy="54541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Заяц сменил свою белую шубку на серую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78066"/>
            <a:ext cx="9144000" cy="607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0813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Бродит по лесу медведь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6553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Ура! Ура! Ура! </a:t>
            </a:r>
            <a:br>
              <a:rPr lang="ru-RU" sz="2400" dirty="0" smtClean="0"/>
            </a:br>
            <a:r>
              <a:rPr lang="ru-RU" sz="2400" dirty="0" smtClean="0"/>
              <a:t> Прекрасная пора, когда приходит лето и стоит жара</a:t>
            </a:r>
            <a:br>
              <a:rPr lang="ru-RU" sz="2400" dirty="0" smtClean="0"/>
            </a:br>
            <a:r>
              <a:rPr lang="ru-RU" sz="2400" dirty="0" smtClean="0"/>
              <a:t>Я люблю купаться тут, здесь есть пляж, песок и пруд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53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8635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Можно плавать и плескаться, кувыркаться и нырять</a:t>
            </a:r>
            <a:br>
              <a:rPr lang="ru-RU" sz="2400" dirty="0" smtClean="0"/>
            </a:br>
            <a:r>
              <a:rPr lang="ru-RU" sz="2400" dirty="0" smtClean="0"/>
              <a:t>в речке в мячик наиграться и у речки загорать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96752"/>
            <a:ext cx="4572000" cy="56612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" y="1196752"/>
            <a:ext cx="4572000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8603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Летние развлечения</a:t>
            </a:r>
            <a:br>
              <a:rPr lang="ru-RU" sz="2400" dirty="0" smtClean="0"/>
            </a:br>
            <a:r>
              <a:rPr lang="ru-RU" sz="2400" dirty="0" smtClean="0"/>
              <a:t>скачет мячик прыг да скок, скачет мячик на порог</a:t>
            </a:r>
            <a:br>
              <a:rPr lang="ru-RU" sz="2400" dirty="0" smtClean="0"/>
            </a:br>
            <a:r>
              <a:rPr lang="ru-RU" sz="2400" dirty="0" smtClean="0"/>
              <a:t>скачет десять раз подряд, от  ладошки и назад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53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337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Сколько света! Сколько солнца! Сколько зелени кругом!</a:t>
            </a:r>
            <a:br>
              <a:rPr lang="ru-RU" sz="2400" dirty="0" smtClean="0"/>
            </a:br>
            <a:r>
              <a:rPr lang="ru-RU" sz="2400" dirty="0" smtClean="0"/>
              <a:t>Наступило снова лето, и тепло пришло к нам в дом.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589" y="1340768"/>
            <a:ext cx="4732606" cy="55172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7" y="1340768"/>
            <a:ext cx="4427983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73984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На скакалке я скачу, вслед за солнышком лечу</a:t>
            </a:r>
            <a:br>
              <a:rPr lang="ru-RU" sz="2400" dirty="0" smtClean="0"/>
            </a:br>
            <a:r>
              <a:rPr lang="ru-RU" sz="2400" dirty="0" smtClean="0"/>
              <a:t>раз прыжок я выше всех, я лечу как птица вверх</a:t>
            </a:r>
            <a:br>
              <a:rPr lang="ru-RU" sz="2400" dirty="0" smtClean="0"/>
            </a:br>
            <a:r>
              <a:rPr lang="ru-RU" sz="2400" dirty="0" smtClean="0"/>
              <a:t>два и три не сосчитать, долго хочется скакать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144000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5895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Вот какое чудесное время года – лето!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594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412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лесу так много света, пахнет елью и сосной.</a:t>
            </a:r>
            <a:br>
              <a:rPr lang="ru-RU" sz="2400" dirty="0" smtClean="0"/>
            </a:br>
            <a:r>
              <a:rPr lang="ru-RU" sz="2400" dirty="0" smtClean="0"/>
              <a:t>Вот бы было так, что лето, было целый год со мной!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68760"/>
            <a:ext cx="4644007" cy="55892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268760"/>
            <a:ext cx="4499991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646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92370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Летом много грибов в лесу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7" y="1"/>
            <a:ext cx="5508104" cy="240506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Где берёзки и дубы,</a:t>
            </a:r>
          </a:p>
          <a:p>
            <a:r>
              <a:rPr lang="ru-RU" sz="2400" dirty="0" smtClean="0"/>
              <a:t>Летом выросли грибы.</a:t>
            </a:r>
          </a:p>
          <a:p>
            <a:r>
              <a:rPr lang="ru-RU" sz="2400" dirty="0" smtClean="0"/>
              <a:t>Тут волнушки и опята,</a:t>
            </a:r>
          </a:p>
          <a:p>
            <a:r>
              <a:rPr lang="ru-RU" sz="2400" dirty="0" smtClean="0"/>
              <a:t>Там лисички и маслята.</a:t>
            </a:r>
          </a:p>
          <a:p>
            <a:r>
              <a:rPr lang="ru-RU" sz="2400" dirty="0" smtClean="0"/>
              <a:t>Под сосной – боровики</a:t>
            </a:r>
          </a:p>
          <a:p>
            <a:r>
              <a:rPr lang="ru-RU" sz="2400" dirty="0" smtClean="0"/>
              <a:t>Там им рады грибники.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384278"/>
            <a:ext cx="5508104" cy="20478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452936"/>
            <a:ext cx="5508104" cy="240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977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Вот стоит полна тумана, земляничная поляна</a:t>
            </a:r>
            <a:br>
              <a:rPr lang="ru-RU" sz="2400" dirty="0" smtClean="0"/>
            </a:br>
            <a:r>
              <a:rPr lang="ru-RU" sz="2400" dirty="0" smtClean="0"/>
              <a:t>а вокруг – зелёный лес, ели, сосны до небес.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73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Земляника, земляника, из-под листочка взгляни-ка!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908720"/>
            <a:ext cx="4716015" cy="59492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908720"/>
            <a:ext cx="4427983" cy="594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423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Посмотри-ка ты дружок, на зелёный на лужок!</a:t>
            </a:r>
            <a:br>
              <a:rPr lang="ru-RU" sz="2400" dirty="0" smtClean="0"/>
            </a:br>
            <a:r>
              <a:rPr lang="ru-RU" sz="2400" dirty="0" smtClean="0"/>
              <a:t>Посмотри, какой ковёр перед нами распростёр!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315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380</Words>
  <Application>Microsoft Office PowerPoint</Application>
  <PresentationFormat>Экран (4:3)</PresentationFormat>
  <Paragraphs>68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Презентация на тему «Лето»</vt:lpstr>
      <vt:lpstr>Лето</vt:lpstr>
      <vt:lpstr>Презентация PowerPoint</vt:lpstr>
      <vt:lpstr>Сколько света! Сколько солнца! Сколько зелени кругом! Наступило снова лето, и тепло пришло к нам в дом.</vt:lpstr>
      <vt:lpstr>В лесу так много света, пахнет елью и сосной. Вот бы было так, что лето, было целый год со мной!</vt:lpstr>
      <vt:lpstr>Летом много грибов в лесу</vt:lpstr>
      <vt:lpstr>Вот стоит полна тумана, земляничная поляна а вокруг – зелёный лес, ели, сосны до небес.</vt:lpstr>
      <vt:lpstr>Земляника, земляника, из-под листочка взгляни-ка!</vt:lpstr>
      <vt:lpstr>Посмотри-ка ты дружок, на зелёный на лужок! Посмотри, какой ковёр перед нами распростёр!</vt:lpstr>
      <vt:lpstr>Полюбуйся на цветы, ведь в них много красоты! Рады бабочки, шмели, что цветочки расцвели!</vt:lpstr>
      <vt:lpstr>Синее небо упало на луг, синим, пресиним всё стало вокруг На лугу расцвели, у синей реки, как синее небо, цветки – васильки.</vt:lpstr>
      <vt:lpstr>На лугу цветёт ромашка, скромный беленький цветок, что из жёлтого кармашка уронила лепесток.</vt:lpstr>
      <vt:lpstr>Вот и спелая клубничка, рядом с ней её сестричка. Вместе в листиках сидят и на солнышко глядят.</vt:lpstr>
      <vt:lpstr>Поспела малина</vt:lpstr>
      <vt:lpstr>Покраснела вишня</vt:lpstr>
      <vt:lpstr>Быстро яблоки поспели, как собрать их в самом деле? Потрясём немножко ствол, фрукты, падайте на ствол!</vt:lpstr>
      <vt:lpstr>Необычной формы плод, так и просится к нам в рот! Этот фрукт зовётся груша, сладкий, сочный, ну ка кушай!</vt:lpstr>
      <vt:lpstr>Летний дождь</vt:lpstr>
      <vt:lpstr>Солнце с дождиком играли и игрушку потеряли и теперь для всех она с голубых небес видна!</vt:lpstr>
      <vt:lpstr>Помидоры Как на нашей грядке, выросли загадки Сочные да крупные, вот такие круглые Сначала зеленеют, а потом краснеют.</vt:lpstr>
      <vt:lpstr>Огурец  На грядке длинный и зелёный, а также и солёный</vt:lpstr>
      <vt:lpstr>Солнце печёт, в полях рожь колосится, золотая пшеница</vt:lpstr>
      <vt:lpstr>Уборка урожая на полях</vt:lpstr>
      <vt:lpstr>Насекомые  летом Кузнечик  Я зелёненький кузнечик, я кузнечик – озорник,  прыгать с детства я привык</vt:lpstr>
      <vt:lpstr>Гусеница  О берёзовый листочек, зубки гусеница точит Сейчас листик догрызёт и на новый поползёт.</vt:lpstr>
      <vt:lpstr>Бабочки  На лугу большое чудо, на цветочках бантики Это бабочки расселись, как цветные фантики</vt:lpstr>
      <vt:lpstr>Пчёлки вьются над лужком, скоро будем мы с медком Сколько жуков и бабочек вокруг, это – лето юный друг!</vt:lpstr>
      <vt:lpstr>Летом у птиц выводятся птенцы </vt:lpstr>
      <vt:lpstr>Воробей клюёт сладкую вишню</vt:lpstr>
      <vt:lpstr>Летом птицы поют свои звонкие песни</vt:lpstr>
      <vt:lpstr>Животные летом Ёж</vt:lpstr>
      <vt:lpstr>Хорошо летом белки!  В лесу выросли грибы и созрели орехи</vt:lpstr>
      <vt:lpstr>У волка появилось потомство - волчата</vt:lpstr>
      <vt:lpstr>Хорошо летом маленьким лисятам</vt:lpstr>
      <vt:lpstr>Заяц сменил свою белую шубку на серую</vt:lpstr>
      <vt:lpstr>Бродит по лесу медведь</vt:lpstr>
      <vt:lpstr>Ура! Ура! Ура!   Прекрасная пора, когда приходит лето и стоит жара Я люблю купаться тут, здесь есть пляж, песок и пруд</vt:lpstr>
      <vt:lpstr>Можно плавать и плескаться, кувыркаться и нырять в речке в мячик наиграться и у речки загорать</vt:lpstr>
      <vt:lpstr>Летние развлечения скачет мячик прыг да скок, скачет мячик на порог скачет десять раз подряд, от  ладошки и назад</vt:lpstr>
      <vt:lpstr>На скакалке я скачу, вслед за солнышком лечу раз прыжок я выше всех, я лечу как птица вверх два и три не сосчитать, долго хочется скакать</vt:lpstr>
      <vt:lpstr>Вот какое чудесное время года – лето!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«Лето»</dc:title>
  <dc:creator>тюменева</dc:creator>
  <cp:lastModifiedBy>тюменева</cp:lastModifiedBy>
  <cp:revision>30</cp:revision>
  <dcterms:created xsi:type="dcterms:W3CDTF">2017-05-31T09:33:16Z</dcterms:created>
  <dcterms:modified xsi:type="dcterms:W3CDTF">2023-11-24T11:23:06Z</dcterms:modified>
</cp:coreProperties>
</file>