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9" r:id="rId5"/>
    <p:sldId id="272" r:id="rId6"/>
    <p:sldId id="259" r:id="rId7"/>
    <p:sldId id="270" r:id="rId8"/>
    <p:sldId id="268" r:id="rId9"/>
    <p:sldId id="274" r:id="rId10"/>
    <p:sldId id="273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6" autoAdjust="0"/>
    <p:restoredTop sz="94660"/>
  </p:normalViewPr>
  <p:slideViewPr>
    <p:cSldViewPr>
      <p:cViewPr>
        <p:scale>
          <a:sx n="60" d="100"/>
          <a:sy n="60" d="100"/>
        </p:scale>
        <p:origin x="-948" y="-1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36A33-D956-4050-8EE8-FDD205DDE29D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E0A76-973B-4C49-B9A3-C009EE499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E0A76-973B-4C49-B9A3-C009EE49903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E0A76-973B-4C49-B9A3-C009EE49903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99590-24F8-4C18-B9A7-BBA3AE76E0DC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59BF5-F0CA-4BF5-A206-A524D5230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mb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tCOG8kylB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sky-and-pink-flowers-realistic-blurred-spring-background_52683-550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87058" y="799837"/>
            <a:ext cx="905694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общеобразовательное учреждение Самарской области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общеобразовательная школа №9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структурное подразделение «Детский сад «Родничок»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5877272"/>
            <a:ext cx="2846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г</a:t>
            </a:r>
            <a:r>
              <a:rPr lang="ru-RU" b="1" dirty="0" smtClean="0"/>
              <a:t>.Новокуйбышевск</a:t>
            </a:r>
            <a:r>
              <a:rPr lang="ru-RU" b="1" smtClean="0"/>
              <a:t>, </a:t>
            </a:r>
            <a:r>
              <a:rPr lang="ru-RU" b="1" smtClean="0"/>
              <a:t>2023г  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708921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Тема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. Дидактические игры для сенсорного развития детей с ОВЗ </a:t>
            </a:r>
            <a:endParaRPr lang="ru-RU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95736" y="46531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Педагог – психолог :</a:t>
            </a:r>
          </a:p>
          <a:p>
            <a:pPr algn="ctr"/>
            <a:r>
              <a:rPr lang="ru-RU" b="1" dirty="0" smtClean="0"/>
              <a:t>Павлова </a:t>
            </a:r>
            <a:r>
              <a:rPr lang="ru-RU" b="1" dirty="0" err="1" smtClean="0"/>
              <a:t>Гюзял</a:t>
            </a:r>
            <a:r>
              <a:rPr lang="ru-RU" b="1" dirty="0" smtClean="0"/>
              <a:t> Тахирзяновна</a:t>
            </a:r>
            <a:endParaRPr lang="ru-RU" b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ky-and-pink-flowers-realistic-blurred-spring-background_52683-55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64704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Игры с прищепками соответствуют требованиям ФГОС ДО и обеспечивают развитие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сенсомоторики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детей с ОВЗ. Практика показала, что дидактические сенсорные игры являются эффективным средством </a:t>
            </a:r>
            <a:r>
              <a:rPr lang="ru-RU" sz="3600" b="1" dirty="0" smtClean="0"/>
              <a:t>развития  и совершенствования высших психических функций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 детей с ОВЗ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ky-and-pink-flowers-realistic-blurred-spring-background_52683-55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832397">
            <a:off x="539552" y="177281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b="1" dirty="0" smtClean="0">
                <a:solidFill>
                  <a:srgbClr val="C00000"/>
                </a:solidFill>
              </a:rPr>
              <a:t>!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45248895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988840"/>
            <a:ext cx="3171825" cy="45339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ky-and-pink-flowers-realistic-blurred-spring-background_52683-55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836712"/>
            <a:ext cx="8280920" cy="17526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Актуальность. Развитие мелкой моторики - основная задача в работе с детьми. Ученые показали, что центры, отвечающие за координацию руки и артикуляционного аппарата, занимают наибольшую площадь и находятся в непосредственной близости от коры головного мозга, а значит, чем лучше развита мелкая моторика, тем активнее становится речь.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3908835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4149080"/>
            <a:ext cx="1944216" cy="2172947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ky-and-pink-flowers-realistic-blurred-spring-background_52683-55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1484784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Цель использования  игр с прищепками  для работы с детьми с ОВЗ: </a:t>
            </a:r>
          </a:p>
          <a:p>
            <a:pPr algn="ctr"/>
            <a:endParaRPr lang="ru-RU" sz="2400" b="1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/>
              <a:t>развитие сенсорных представлений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/>
              <a:t>развитие и совершенствование высших психических функций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/>
              <a:t>развитие мелкой моторики рук </a:t>
            </a:r>
          </a:p>
          <a:p>
            <a:pPr algn="just"/>
            <a:r>
              <a:rPr lang="ru-RU" sz="2400" b="1" dirty="0" smtClean="0"/>
              <a:t>. </a:t>
            </a:r>
            <a:endParaRPr lang="ru-RU" sz="2400" b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ky-and-pink-flowers-realistic-blurred-spring-background_52683-55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3" descr="4754951c0a40ff0f5b317414ee876e1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196752"/>
            <a:ext cx="3923570" cy="396044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2400" b="1" dirty="0" smtClean="0"/>
              <a:t>В один из игровых наборов входят изображения животных, природных объектов, игрушек, фруктов, овощей и др. Играя, дети закрепляют основные цвета, оттенки, развивают психические функции: внимание, мышление, логику. </a:t>
            </a:r>
            <a:endParaRPr lang="ru-RU" sz="2400" b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ky-and-pink-flowers-realistic-blurred-spring-background_52683-55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50547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/>
              <a:t>      </a:t>
            </a:r>
            <a:r>
              <a:rPr lang="ru-RU" sz="2000" b="1" dirty="0" smtClean="0"/>
              <a:t>Разновидность игры с прищепками игры типа «Кто ест?», «Чей хвост?» и т.п.  Это систематизация знаний по лексической теме, развитие мыслительных процессов, общение, развитие мелкой моторики.   Игра состоит из заготовок с элементами изображения и деталями на прищепках. </a:t>
            </a:r>
            <a:endParaRPr lang="ru-RU" sz="2000" b="1" dirty="0"/>
          </a:p>
        </p:txBody>
      </p:sp>
      <p:pic>
        <p:nvPicPr>
          <p:cNvPr id="5" name="Рисунок 4" descr="Screenshot_2022-03-24-17-58-10-306_com.miui.videoplayer.jpg"/>
          <p:cNvPicPr/>
          <p:nvPr/>
        </p:nvPicPr>
        <p:blipFill>
          <a:blip r:embed="rId3" cstate="print"/>
          <a:srcRect t="29454" b="10298"/>
          <a:stretch>
            <a:fillRect/>
          </a:stretch>
        </p:blipFill>
        <p:spPr>
          <a:xfrm>
            <a:off x="251520" y="2276872"/>
            <a:ext cx="4176464" cy="3816424"/>
          </a:xfrm>
          <a:prstGeom prst="rect">
            <a:avLst/>
          </a:prstGeom>
        </p:spPr>
      </p:pic>
      <p:pic>
        <p:nvPicPr>
          <p:cNvPr id="7" name="Рисунок 6" descr="IMG_20220324_174014.jpg"/>
          <p:cNvPicPr/>
          <p:nvPr/>
        </p:nvPicPr>
        <p:blipFill>
          <a:blip r:embed="rId4" cstate="print"/>
          <a:srcRect l="17051" t="35417" r="2304" b="28333"/>
          <a:stretch>
            <a:fillRect/>
          </a:stretch>
        </p:blipFill>
        <p:spPr>
          <a:xfrm>
            <a:off x="4572000" y="2276872"/>
            <a:ext cx="4320480" cy="3744416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ky-and-pink-flowers-realistic-blurred-spring-background_52683-55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необходимо для игр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63508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1. Ребенка </a:t>
            </a:r>
            <a:r>
              <a:rPr lang="ru-RU" b="1" dirty="0"/>
              <a:t>научить прищеплять прищепки, потом постепенно добавлять игровые элементы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2. Прищепки</a:t>
            </a:r>
          </a:p>
          <a:p>
            <a:pPr>
              <a:buNone/>
            </a:pPr>
            <a:r>
              <a:rPr lang="ru-RU" b="1" dirty="0" smtClean="0"/>
              <a:t>3. Шаблоны </a:t>
            </a:r>
          </a:p>
          <a:p>
            <a:pPr>
              <a:buNone/>
            </a:pPr>
            <a:r>
              <a:rPr lang="ru-RU" b="1" dirty="0" smtClean="0"/>
              <a:t>(можно обернуть скотчем, </a:t>
            </a:r>
            <a:r>
              <a:rPr lang="ru-RU" b="1" dirty="0" err="1" smtClean="0"/>
              <a:t>заламинировать</a:t>
            </a:r>
            <a:r>
              <a:rPr lang="ru-RU" b="1" dirty="0" smtClean="0"/>
              <a:t>)</a:t>
            </a:r>
            <a:endParaRPr lang="ru-RU" b="1" dirty="0"/>
          </a:p>
        </p:txBody>
      </p:sp>
      <p:pic>
        <p:nvPicPr>
          <p:cNvPr id="5" name="Рисунок 4" descr="40713824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1484784"/>
            <a:ext cx="3000375" cy="4524375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ky-and-pink-flowers-realistic-blurred-spring-background_52683-550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ШАБЛОНЫ ДЛЯ ИГР С ПРИЩЕПКАМИ</a:t>
            </a:r>
          </a:p>
          <a:p>
            <a:pPr algn="ctr">
              <a:buNone/>
            </a:pPr>
            <a:endParaRPr lang="ru-RU" b="1" i="1" dirty="0" smtClean="0">
              <a:solidFill>
                <a:srgbClr val="7030A0"/>
              </a:solidFill>
            </a:endParaRPr>
          </a:p>
        </p:txBody>
      </p:sp>
      <p:pic>
        <p:nvPicPr>
          <p:cNvPr id="6" name="Рисунок 5" descr="3f16fde46bf7c4f0a04b8217bbpd--kukly-i-igrushki-razvivayuschaya-igra-veselye-prischepki-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1052736"/>
            <a:ext cx="8280920" cy="5805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ля-прищепок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099135" cy="68580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ky-and-pink-flowers-realistic-blurred-spring-background_52683-55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Предлагаю посмотреть видео игр с прищепками, изготовленные своими руками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278092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hlinkClick r:id="rId3"/>
              </a:rPr>
              <a:t>https://www.youtube.com/watch?v=otCOG8kylBI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245</Words>
  <Application>Microsoft Office PowerPoint</Application>
  <PresentationFormat>Экран (4:3)</PresentationFormat>
  <Paragraphs>29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 </vt:lpstr>
      <vt:lpstr>Слайд 2</vt:lpstr>
      <vt:lpstr>Слайд 3</vt:lpstr>
      <vt:lpstr>Слайд 4</vt:lpstr>
      <vt:lpstr>Слайд 5</vt:lpstr>
      <vt:lpstr>Что необходимо для игр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Методическое пособие   Игры с прищепками</dc:title>
  <dc:creator>Admin</dc:creator>
  <cp:lastModifiedBy>Admin</cp:lastModifiedBy>
  <cp:revision>54</cp:revision>
  <dcterms:created xsi:type="dcterms:W3CDTF">2022-01-29T18:45:33Z</dcterms:created>
  <dcterms:modified xsi:type="dcterms:W3CDTF">2023-11-24T17:30:10Z</dcterms:modified>
</cp:coreProperties>
</file>