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1" autoAdjust="0"/>
    <p:restoredTop sz="94660"/>
  </p:normalViewPr>
  <p:slideViewPr>
    <p:cSldViewPr snapToGrid="0">
      <p:cViewPr varScale="1">
        <p:scale>
          <a:sx n="54" d="100"/>
          <a:sy n="54" d="100"/>
        </p:scale>
        <p:origin x="-50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80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26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8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3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5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8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8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4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177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7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80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AA026-39CE-4EB9-A0F3-395D7C2296DB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AF2A6-DCFC-42A8-9C61-0C12CEC0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9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¸ Ð°Ð¹Ð±Ð¾Ð»Ð¸Ñ 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780782"/>
            <a:ext cx="51004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Подготовила: </a:t>
            </a:r>
          </a:p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Осипова О.В.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193449">
            <a:off x="2909286" y="598445"/>
            <a:ext cx="92432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anose="03090702030407020403" pitchFamily="66" charset="0"/>
              </a:rPr>
              <a:t>Страна </a:t>
            </a:r>
            <a:r>
              <a:rPr lang="ru-RU" sz="115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anose="03090702030407020403" pitchFamily="66" charset="0"/>
              </a:rPr>
              <a:t>Неболейка</a:t>
            </a:r>
            <a:endParaRPr lang="ru-RU" sz="115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767" y="554635"/>
            <a:ext cx="6699409" cy="644577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21" y="0"/>
            <a:ext cx="12187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5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9843" y="0"/>
            <a:ext cx="12431843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682" y="910445"/>
            <a:ext cx="2586529" cy="23089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092" y="1373254"/>
            <a:ext cx="2168577" cy="16547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604" y="3219347"/>
            <a:ext cx="2381250" cy="36051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847" y="3028011"/>
            <a:ext cx="3146832" cy="359191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552222"/>
              </p:ext>
            </p:extLst>
          </p:nvPr>
        </p:nvGraphicFramePr>
        <p:xfrm>
          <a:off x="2032000" y="0"/>
          <a:ext cx="8128000" cy="109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09050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Убери лишний предмет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57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Собери в корзину полезные продукты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2644" y="0"/>
            <a:ext cx="1241728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55235"/>
            <a:ext cx="3673375" cy="3445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560" y="1608473"/>
            <a:ext cx="1686938" cy="2279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195" y="3797523"/>
            <a:ext cx="911087" cy="10028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531" y="834887"/>
            <a:ext cx="2654347" cy="32335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451" y="3415980"/>
            <a:ext cx="1342052" cy="16537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132" y="3805632"/>
            <a:ext cx="2747112" cy="26403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896" y="962836"/>
            <a:ext cx="1936762" cy="20298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774" y="3365755"/>
            <a:ext cx="1344460" cy="18171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706" y="1608472"/>
            <a:ext cx="1988578" cy="2197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160" y="4068417"/>
            <a:ext cx="2438405" cy="156057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137" y="3679597"/>
            <a:ext cx="2438405" cy="156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886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Убери  вредное для здоровья 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97" y="906536"/>
            <a:ext cx="3283131" cy="2462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851" y="1088179"/>
            <a:ext cx="3265714" cy="24461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956" y="1088179"/>
            <a:ext cx="2583282" cy="26980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5" y="3781650"/>
            <a:ext cx="3143793" cy="25998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504" y="3781650"/>
            <a:ext cx="3856061" cy="25707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956" y="3781650"/>
            <a:ext cx="3029951" cy="2479626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0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634" y="-9207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Одень Аню для зимней прогулки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33488"/>
            <a:ext cx="4468363" cy="56245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400" y="2125493"/>
            <a:ext cx="1905000" cy="1905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680" y="2364092"/>
            <a:ext cx="1905000" cy="1905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7888" y="1938587"/>
            <a:ext cx="2278811" cy="22788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73" y="3738289"/>
            <a:ext cx="2397034" cy="23970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174" y="1600022"/>
            <a:ext cx="2047825" cy="20478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068" y="4635535"/>
            <a:ext cx="879832" cy="94230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336" y="5428216"/>
            <a:ext cx="1038508" cy="111224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34" y="4350998"/>
            <a:ext cx="1187387" cy="17843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4369" y="4501979"/>
            <a:ext cx="2254541" cy="14823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221" y="897794"/>
            <a:ext cx="1557320" cy="102393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7458" y="3997228"/>
            <a:ext cx="1924050" cy="23812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837" y="2395510"/>
            <a:ext cx="2256213" cy="279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8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313" y="108001"/>
            <a:ext cx="9941800" cy="6647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Найдите нарушения в режиме дня  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8" y="791026"/>
            <a:ext cx="2449243" cy="16174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202" y="635660"/>
            <a:ext cx="1809935" cy="25521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69" y="3106757"/>
            <a:ext cx="2347287" cy="176046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479" y="617634"/>
            <a:ext cx="1753505" cy="25521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611" y="549612"/>
            <a:ext cx="1760881" cy="256289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812" y="3227079"/>
            <a:ext cx="2639857" cy="177481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772" y="3211938"/>
            <a:ext cx="2612435" cy="176235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788" y="772733"/>
            <a:ext cx="2409906" cy="180510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721" y="3236234"/>
            <a:ext cx="2371394" cy="177625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69" y="5285239"/>
            <a:ext cx="2392182" cy="157276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772" y="5131523"/>
            <a:ext cx="2301969" cy="172647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169" y="5131523"/>
            <a:ext cx="2187000" cy="180860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8597" y="5066498"/>
            <a:ext cx="2524259" cy="189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7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886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295" y="365125"/>
            <a:ext cx="6699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6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30</Words>
  <Application>Microsoft Office PowerPoint</Application>
  <PresentationFormat>Произвольный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Собери в корзину полезные продукты</vt:lpstr>
      <vt:lpstr>Убери  вредное для здоровья </vt:lpstr>
      <vt:lpstr>Одень Аню для зимней прогулки</vt:lpstr>
      <vt:lpstr>Найдите нарушения в режиме дня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Неболейка!</dc:title>
  <dc:creator>Windows User</dc:creator>
  <cp:lastModifiedBy>home</cp:lastModifiedBy>
  <cp:revision>48</cp:revision>
  <dcterms:created xsi:type="dcterms:W3CDTF">2019-02-07T07:32:47Z</dcterms:created>
  <dcterms:modified xsi:type="dcterms:W3CDTF">2023-01-07T14:49:28Z</dcterms:modified>
</cp:coreProperties>
</file>