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2879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Презентация на тему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70C0"/>
                </a:solidFill>
              </a:rPr>
              <a:t>«Вода»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864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Подготовила воспитатель: </a:t>
            </a:r>
            <a:r>
              <a:rPr lang="ru-RU" sz="2400" dirty="0" err="1" smtClean="0">
                <a:solidFill>
                  <a:srgbClr val="C00000"/>
                </a:solidFill>
              </a:rPr>
              <a:t>Тюменева</a:t>
            </a:r>
            <a:r>
              <a:rPr lang="ru-RU" sz="2400" dirty="0" smtClean="0">
                <a:solidFill>
                  <a:srgbClr val="C00000"/>
                </a:solidFill>
              </a:rPr>
              <a:t> О.В.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2728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57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Родничок не умолкает, чистый, вкусный сок Земли</a:t>
            </a:r>
            <a:br>
              <a:rPr lang="ru-RU" sz="2400" dirty="0" smtClean="0"/>
            </a:br>
            <a:r>
              <a:rPr lang="ru-RU" sz="2400" dirty="0" smtClean="0"/>
              <a:t>Всех напоит, чтоб здоровыми росли!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8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Вода в реке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56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Вода в озерах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Спокойно озеро, широко, как чаша полная с водой</a:t>
            </a:r>
            <a:br>
              <a:rPr lang="ru-RU" sz="2400" dirty="0" smtClean="0"/>
            </a:br>
            <a:r>
              <a:rPr lang="ru-RU" sz="2400" dirty="0" smtClean="0"/>
              <a:t>хранит пленительный покой.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12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Вода в море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3999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23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Много воды в океане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75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Вода в водохранилищах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00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218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Вода с неба в виде дождя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52737"/>
            <a:ext cx="9144000" cy="580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48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616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48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13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96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03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7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08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Вода идёт из крана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3999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58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9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Вода в ручейке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Его вода  чиста всегда, прохладна, как в кринице</a:t>
            </a:r>
            <a:br>
              <a:rPr lang="ru-RU" sz="2400" dirty="0" smtClean="0"/>
            </a:br>
            <a:r>
              <a:rPr lang="ru-RU" sz="2400" dirty="0" smtClean="0"/>
              <a:t>К нему толпой на водопой, спешат зверьё и птицы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0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Бегут ручьи, шуршат, ворчат, расходятся и сходятся</a:t>
            </a:r>
            <a:br>
              <a:rPr lang="ru-RU" sz="2400" dirty="0" smtClean="0"/>
            </a:br>
            <a:r>
              <a:rPr lang="ru-RU" sz="2400" dirty="0" smtClean="0"/>
              <a:t>Поют заманчиво журчат, в природе так уж водится.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81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Вода в роднике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Родничок журчит, струится, день и ночь из года в год,</a:t>
            </a:r>
            <a:br>
              <a:rPr lang="ru-RU" sz="2400" dirty="0" smtClean="0"/>
            </a:br>
            <a:r>
              <a:rPr lang="ru-RU" sz="2400" dirty="0" smtClean="0"/>
              <a:t>чтобы смог воды напиться, кто захочет, кто придёт.</a:t>
            </a:r>
            <a:br>
              <a:rPr lang="ru-RU" sz="2400" dirty="0" smtClean="0"/>
            </a:br>
            <a:r>
              <a:rPr lang="ru-RU" sz="2400" dirty="0" smtClean="0"/>
              <a:t>Мать-Земля меня послала, для своих живых детей, для зверушек и растений и конечно для людей.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7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60</Words>
  <Application>Microsoft Office PowerPoint</Application>
  <PresentationFormat>Экран (4:3)</PresentationFormat>
  <Paragraphs>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на тему «Вода»</vt:lpstr>
      <vt:lpstr>Презентация PowerPoint</vt:lpstr>
      <vt:lpstr>Презентация PowerPoint</vt:lpstr>
      <vt:lpstr>Презентация PowerPoint</vt:lpstr>
      <vt:lpstr>Вода идёт из крана </vt:lpstr>
      <vt:lpstr>Презентация PowerPoint</vt:lpstr>
      <vt:lpstr>Вода в ручейке Его вода  чиста всегда, прохладна, как в кринице К нему толпой на водопой, спешат зверьё и птицы</vt:lpstr>
      <vt:lpstr>Бегут ручьи, шуршат, ворчат, расходятся и сходятся Поют заманчиво журчат, в природе так уж водится.</vt:lpstr>
      <vt:lpstr>Вода в роднике Родничок журчит, струится, день и ночь из года в год, чтобы смог воды напиться, кто захочет, кто придёт. Мать-Земля меня послала, для своих живых детей, для зверушек и растений и конечно для людей.</vt:lpstr>
      <vt:lpstr>Родничок не умолкает, чистый, вкусный сок Земли Всех напоит, чтоб здоровыми росли!</vt:lpstr>
      <vt:lpstr>Вода в реке  </vt:lpstr>
      <vt:lpstr>Вода в озерах  Спокойно озеро, широко, как чаша полная с водой хранит пленительный покой.</vt:lpstr>
      <vt:lpstr>Вода в море</vt:lpstr>
      <vt:lpstr>Много воды в океане</vt:lpstr>
      <vt:lpstr>Вода в водохранилищах</vt:lpstr>
      <vt:lpstr>Вода с неба в виде дождя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«Вода»</dc:title>
  <dc:creator>тюменева</dc:creator>
  <cp:lastModifiedBy>тюменева</cp:lastModifiedBy>
  <cp:revision>8</cp:revision>
  <dcterms:created xsi:type="dcterms:W3CDTF">2017-07-14T11:24:59Z</dcterms:created>
  <dcterms:modified xsi:type="dcterms:W3CDTF">2023-11-24T11:31:15Z</dcterms:modified>
</cp:coreProperties>
</file>