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677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687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90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22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198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46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22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55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3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9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21537-40E0-4E63-8D00-D8D272C3BFAD}" type="datetimeFigureOut">
              <a:rPr lang="ru-RU" smtClean="0"/>
              <a:t>02.08.2022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8F8C9-6A7F-4181-B7D0-1E839FA18B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0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309" y="0"/>
            <a:ext cx="9273309" cy="6954982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23491" r="22414"/>
          <a:stretch/>
        </p:blipFill>
        <p:spPr>
          <a:xfrm>
            <a:off x="7107382" y="158470"/>
            <a:ext cx="1884219" cy="2238366"/>
          </a:xfrm>
          <a:prstGeom prst="rect">
            <a:avLst/>
          </a:prstGeom>
          <a:solidFill>
            <a:srgbClr val="00B050"/>
          </a:solidFill>
          <a:ln w="38100">
            <a:solidFill>
              <a:srgbClr val="FF0000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29308" y="158470"/>
            <a:ext cx="8455890" cy="55773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Памятка для родителей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«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Причины детского дорожно-транспортного травматизма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»</a:t>
            </a:r>
            <a:b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dirty="0" smtClean="0"/>
              <a:t> 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Вы для ребенка всегда являетесь авторитетом и примером в соблюдении </a:t>
            </a: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Правил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 дорожного движения. </a:t>
            </a: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Поэтому 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ребенок ведет себя на дороге точно так же, </a:t>
            </a: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как 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и Вы. </a:t>
            </a: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В 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целях профилактики возможных </a:t>
            </a: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ДТП</a:t>
            </a:r>
            <a:b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28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800" b="1" dirty="0">
                <a:solidFill>
                  <a:srgbClr val="002060"/>
                </a:solidFill>
                <a:cs typeface="Aharoni" panose="02010803020104030203" pitchFamily="2" charset="-79"/>
              </a:rPr>
              <a:t>Вам предлагаются несколько полезных советов.</a:t>
            </a:r>
          </a:p>
        </p:txBody>
      </p:sp>
    </p:spTree>
    <p:extLst>
      <p:ext uri="{BB962C8B-B14F-4D97-AF65-F5344CB8AC3E}">
        <p14:creationId xmlns:p14="http://schemas.microsoft.com/office/powerpoint/2010/main" val="18594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665" y="0"/>
            <a:ext cx="9431329" cy="711464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077" y="115945"/>
            <a:ext cx="6923778" cy="3929581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1.  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Находясь на улице, не спешите, переходите проезжую часть размеренным шагом.</a:t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2.  Выходя 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на проезжую часть дороги, прекратите разговаривать - ребенок должен привыкнуть, что при переходе дороги нужно сосредоточиться.</a:t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3.  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Не переходите дорогу на красный или желтый сигнал светофора.</a:t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4.  Переходите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 дорогу только на зеленый сигнал светофора и в местах, обозначенных дорожным знаком </a:t>
            </a:r>
            <a:r>
              <a:rPr lang="ru-RU" sz="2000" b="1" i="1" dirty="0">
                <a:solidFill>
                  <a:srgbClr val="FF0000"/>
                </a:solidFill>
                <a:cs typeface="Aharoni" panose="02010803020104030203" pitchFamily="2" charset="-79"/>
              </a:rPr>
              <a:t>«Пешеходный переход»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.</a:t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20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5.  </a:t>
            </a:r>
            <a: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  <a:t>При высадке из автобуса, троллейбуса, трамвая, такси выходите первыми. В противном случае ребенок может упасть или побежать на проезжую часть дороги.</a:t>
            </a:r>
            <a:br>
              <a:rPr lang="ru-RU" sz="20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endParaRPr lang="ru-RU" sz="20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34836" y="3713018"/>
            <a:ext cx="7449378" cy="238298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b="1" dirty="0">
                <a:solidFill>
                  <a:srgbClr val="FF0000"/>
                </a:solidFill>
                <a:cs typeface="Aharoni" panose="02010803020104030203" pitchFamily="2" charset="-79"/>
              </a:rPr>
              <a:t>6.  Привлекайте ребенка к участию в наблюдениях за обстановкой на дороге : показывайте ему те автомобили, которые готовятся поворачивать, едут с большой скоростью и т. д</a:t>
            </a:r>
            <a:br>
              <a:rPr lang="ru-RU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b="1" dirty="0">
                <a:solidFill>
                  <a:srgbClr val="FF0000"/>
                </a:solidFill>
                <a:cs typeface="Aharoni" panose="02010803020104030203" pitchFamily="2" charset="-79"/>
              </a:rPr>
              <a:t> 7.  </a:t>
            </a:r>
            <a:r>
              <a:rPr lang="ru-RU" b="1" u="sng" dirty="0">
                <a:solidFill>
                  <a:srgbClr val="FF0000"/>
                </a:solidFill>
                <a:cs typeface="Aharoni" panose="02010803020104030203" pitchFamily="2" charset="-79"/>
              </a:rPr>
              <a:t>Не выходите с ребенком на проезжую часть из-за каких-либо                препятствий</a:t>
            </a:r>
            <a:r>
              <a:rPr lang="ru-RU" b="1" dirty="0">
                <a:solidFill>
                  <a:srgbClr val="FF0000"/>
                </a:solidFill>
                <a:cs typeface="Aharoni" panose="02010803020104030203" pitchFamily="2" charset="-79"/>
              </a:rPr>
              <a:t>:   стоящих автомобилей, кустов, не осмотрев   предварительно дорогу. Это типичная ошибка родителей. Нельзя   допускать, чтобы дети ее повторяли.</a:t>
            </a:r>
            <a:br>
              <a:rPr lang="ru-RU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endParaRPr lang="ru-RU" b="1" dirty="0">
              <a:solidFill>
                <a:srgbClr val="FF0000"/>
              </a:solidFill>
              <a:cs typeface="Aharoni" panose="02010803020104030203" pitchFamily="2" charset="-79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228" y="221673"/>
            <a:ext cx="1956986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5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3665" y="-128325"/>
            <a:ext cx="9431329" cy="711464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-1"/>
            <a:ext cx="7028969" cy="4350327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Причины детского дорожно-транспортного травматизма</a:t>
            </a:r>
            <a:br>
              <a:rPr lang="ru-RU" sz="2800" b="1" dirty="0">
                <a:solidFill>
                  <a:srgbClr val="FFFF00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Переход дороги в неустановленном месте, перед близко идущим транспортом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Игры на проезжей части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Невнимание к сигналам регулирования движением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Выход на проезжую часть из-за стоящих машин, сооружений, зелёных насаждений и других препятствий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Неправильный выбор места перехода дороги при высадке из маршрутного транспорта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Незнание правил перехода перекрёстка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Хождение по проезжей части при наличии тротуара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.</a:t>
            </a: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/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Езда на велосипеде по проезжей части, когда нет 14 лет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  <a:t>* Езда на роликах и самокатах по проезжей части</a:t>
            </a:r>
            <a:br>
              <a:rPr lang="ru-RU" sz="1800" b="1" dirty="0">
                <a:solidFill>
                  <a:srgbClr val="FF0000"/>
                </a:solidFill>
                <a:cs typeface="Aharoni" panose="02010803020104030203" pitchFamily="2" charset="-79"/>
              </a:rPr>
            </a:br>
            <a:endParaRPr lang="ru-RU" sz="18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51164" y="4170219"/>
            <a:ext cx="8382000" cy="164869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cs typeface="Aharoni" panose="02010803020104030203" pitchFamily="2" charset="-79"/>
              </a:rPr>
              <a:t>Психологические</a:t>
            </a:r>
            <a:r>
              <a:rPr lang="ru-RU" dirty="0">
                <a:solidFill>
                  <a:srgbClr val="002060"/>
                </a:solidFill>
                <a:cs typeface="Aharoni" panose="02010803020104030203" pitchFamily="2" charset="-79"/>
              </a:rPr>
              <a:t> </a:t>
            </a:r>
            <a:r>
              <a:rPr lang="ru-RU" b="1" dirty="0">
                <a:solidFill>
                  <a:srgbClr val="002060"/>
                </a:solidFill>
                <a:cs typeface="Aharoni" panose="02010803020104030203" pitchFamily="2" charset="-79"/>
              </a:rPr>
              <a:t>причины</a:t>
            </a:r>
            <a:r>
              <a:rPr lang="ru-RU" dirty="0">
                <a:solidFill>
                  <a:srgbClr val="002060"/>
                </a:solidFill>
                <a:cs typeface="Aharoni" panose="02010803020104030203" pitchFamily="2" charset="-79"/>
              </a:rPr>
              <a:t> : Бегство от опасности в потоке движущегося транспорта, неумение детей наблюдать; невнимательность; неразвитое чувство опасности, недостаточный надзор взрослых за поведением детей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633" y="64655"/>
            <a:ext cx="1971367" cy="232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34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Aharoni</vt:lpstr>
      <vt:lpstr>Arial</vt:lpstr>
      <vt:lpstr>Arial Black</vt:lpstr>
      <vt:lpstr>Calibri</vt:lpstr>
      <vt:lpstr>Calibri Light</vt:lpstr>
      <vt:lpstr>Тема Office</vt:lpstr>
      <vt:lpstr>Памятка для родителей  «Причины детского дорожно-транспортного травматизма»  Вы для ребенка всегда являетесь авторитетом и примером в соблюдении  Правил дорожного движения.  Поэтому ребенок ведет себя на дороге точно так же,  как и Вы.  В целях профилактики возможных ДТП  Вам предлагаются несколько полезных советов.</vt:lpstr>
      <vt:lpstr>1.  Находясь на улице, не спешите, переходите проезжую часть размеренным шагом. 2.  Выходя на проезжую часть дороги, прекратите разговаривать - ребенок должен привыкнуть, что при переходе дороги нужно сосредоточиться. 3.  Не переходите дорогу на красный или желтый сигнал светофора. 4.  Переходите дорогу только на зеленый сигнал светофора и в местах, обозначенных дорожным знаком «Пешеходный переход». 5.  При высадке из автобуса, троллейбуса, трамвая, такси выходите первыми. В противном случае ребенок может упасть или побежать на проезжую часть дороги. </vt:lpstr>
      <vt:lpstr>Причины детского дорожно-транспортного травматизма * Переход дороги в неустановленном месте, перед близко идущим транспортом * Игры на проезжей части * Невнимание к сигналам регулирования движением * Выход на проезжую часть из-за стоящих машин, сооружений, зелёных насаждений и других препятствий * Неправильный выбор места перехода дороги при высадке из маршрутного транспорта * Незнание правил перехода перекрёстка * Хождение по проезжей части при наличии тротуара . * Езда на велосипеде по проезжей части, когда нет 14 лет * Езда на роликах и самокатах по проезжей части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5</cp:revision>
  <dcterms:created xsi:type="dcterms:W3CDTF">2022-08-02T08:07:25Z</dcterms:created>
  <dcterms:modified xsi:type="dcterms:W3CDTF">2022-08-02T09:19:39Z</dcterms:modified>
</cp:coreProperties>
</file>