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58" r:id="rId3"/>
    <p:sldId id="262" r:id="rId4"/>
    <p:sldId id="263" r:id="rId5"/>
    <p:sldId id="264" r:id="rId6"/>
    <p:sldId id="265" r:id="rId7"/>
    <p:sldId id="268" r:id="rId8"/>
    <p:sldId id="269" r:id="rId9"/>
    <p:sldId id="266" r:id="rId10"/>
    <p:sldId id="271" r:id="rId11"/>
    <p:sldId id="270" r:id="rId12"/>
  </p:sldIdLst>
  <p:sldSz cx="9144000" cy="5143500" type="screen16x9"/>
  <p:notesSz cx="6858000" cy="9144000"/>
  <p:embeddedFontLst>
    <p:embeddedFont>
      <p:font typeface="Matilda" panose="020B0604020202020204" charset="0"/>
      <p:regular r:id="rId13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776"/>
    <a:srgbClr val="990033"/>
    <a:srgbClr val="3C68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113" d="100"/>
          <a:sy n="113" d="100"/>
        </p:scale>
        <p:origin x="-1500" y="-5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26.11.2023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072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26.11.2023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068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26.11.2023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183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26.11.2023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212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26.11.2023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512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26.11.2023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853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26.11.2023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294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26.11.2023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0955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26.11.2023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276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26.11.2023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79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26.11.2023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601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8E58C-E7A6-41B0-9596-47478E2A3A1A}" type="datetimeFigureOut">
              <a:rPr lang="ru-RU" smtClean="0"/>
              <a:t>26.11.2023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2448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 rot="21249585">
            <a:off x="2857931" y="1189787"/>
            <a:ext cx="4926764" cy="14581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b="1" dirty="0" smtClean="0">
                <a:ln w="11430"/>
                <a:gradFill>
                  <a:gsLst>
                    <a:gs pos="33000">
                      <a:srgbClr val="002060"/>
                    </a:gs>
                    <a:gs pos="50000">
                      <a:schemeClr val="accent6">
                        <a:lumMod val="75000"/>
                      </a:schemeClr>
                    </a:gs>
                    <a:gs pos="67000">
                      <a:srgbClr val="00206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ilda" pitchFamily="2" charset="0"/>
                <a:ea typeface="+mj-ea"/>
                <a:cs typeface="+mj-cs"/>
              </a:rPr>
              <a:t>Буква </a:t>
            </a:r>
            <a:r>
              <a:rPr lang="ru-RU" sz="6600" b="1" dirty="0" err="1" smtClean="0">
                <a:ln w="11430"/>
                <a:gradFill>
                  <a:gsLst>
                    <a:gs pos="33000">
                      <a:srgbClr val="002060"/>
                    </a:gs>
                    <a:gs pos="50000">
                      <a:schemeClr val="accent6">
                        <a:lumMod val="75000"/>
                      </a:schemeClr>
                    </a:gs>
                    <a:gs pos="67000">
                      <a:srgbClr val="00206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ilda" pitchFamily="2" charset="0"/>
                <a:ea typeface="+mj-ea"/>
                <a:cs typeface="+mj-cs"/>
              </a:rPr>
              <a:t>Зз</a:t>
            </a:r>
            <a:r>
              <a:rPr lang="ru-RU" sz="6600" b="1" dirty="0" smtClean="0">
                <a:ln w="11430"/>
                <a:gradFill>
                  <a:gsLst>
                    <a:gs pos="33000">
                      <a:srgbClr val="002060"/>
                    </a:gs>
                    <a:gs pos="50000">
                      <a:schemeClr val="accent6">
                        <a:lumMod val="75000"/>
                      </a:schemeClr>
                    </a:gs>
                    <a:gs pos="67000">
                      <a:srgbClr val="00206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ilda" pitchFamily="2" charset="0"/>
                <a:ea typeface="+mj-ea"/>
                <a:cs typeface="+mj-cs"/>
              </a:rPr>
              <a:t>,</a:t>
            </a:r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normalizeH="0" baseline="0" noProof="0" dirty="0" smtClean="0">
                <a:ln w="11430"/>
                <a:gradFill>
                  <a:gsLst>
                    <a:gs pos="33000">
                      <a:srgbClr val="002060"/>
                    </a:gs>
                    <a:gs pos="50000">
                      <a:schemeClr val="accent6">
                        <a:lumMod val="75000"/>
                      </a:schemeClr>
                    </a:gs>
                    <a:gs pos="67000">
                      <a:srgbClr val="00206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Matilda" pitchFamily="2" charset="0"/>
                <a:ea typeface="+mj-ea"/>
                <a:cs typeface="+mj-cs"/>
              </a:rPr>
              <a:t>Звуки</a:t>
            </a:r>
            <a:r>
              <a:rPr kumimoji="0" lang="ru-RU" sz="6600" b="1" i="0" u="none" strike="noStrike" kern="1200" normalizeH="0" noProof="0" dirty="0" smtClean="0">
                <a:ln w="11430"/>
                <a:gradFill>
                  <a:gsLst>
                    <a:gs pos="33000">
                      <a:srgbClr val="002060"/>
                    </a:gs>
                    <a:gs pos="50000">
                      <a:schemeClr val="accent6">
                        <a:lumMod val="75000"/>
                      </a:schemeClr>
                    </a:gs>
                    <a:gs pos="67000">
                      <a:srgbClr val="00206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Matilda" pitchFamily="2" charset="0"/>
                <a:ea typeface="+mj-ea"/>
                <a:cs typeface="+mj-cs"/>
              </a:rPr>
              <a:t> </a:t>
            </a:r>
            <a:r>
              <a:rPr lang="en-US" sz="6600" b="1" dirty="0" smtClean="0">
                <a:ln w="11430"/>
                <a:gradFill>
                  <a:gsLst>
                    <a:gs pos="33000">
                      <a:srgbClr val="002060"/>
                    </a:gs>
                    <a:gs pos="50000">
                      <a:schemeClr val="accent6">
                        <a:lumMod val="75000"/>
                      </a:schemeClr>
                    </a:gs>
                    <a:gs pos="67000">
                      <a:srgbClr val="00206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ilda" pitchFamily="2" charset="0"/>
                <a:ea typeface="+mj-ea"/>
                <a:cs typeface="+mj-cs"/>
              </a:rPr>
              <a:t>[</a:t>
            </a:r>
            <a:r>
              <a:rPr lang="ru-RU" sz="6600" b="1" dirty="0" smtClean="0">
                <a:ln w="11430"/>
                <a:gradFill>
                  <a:gsLst>
                    <a:gs pos="33000">
                      <a:srgbClr val="002060"/>
                    </a:gs>
                    <a:gs pos="50000">
                      <a:schemeClr val="accent6">
                        <a:lumMod val="75000"/>
                      </a:schemeClr>
                    </a:gs>
                    <a:gs pos="67000">
                      <a:srgbClr val="00206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ilda" pitchFamily="2" charset="0"/>
                <a:ea typeface="+mj-ea"/>
                <a:cs typeface="+mj-cs"/>
              </a:rPr>
              <a:t>з</a:t>
            </a:r>
            <a:r>
              <a:rPr lang="en-US" sz="6600" b="1" dirty="0" smtClean="0">
                <a:ln w="11430"/>
                <a:gradFill>
                  <a:gsLst>
                    <a:gs pos="33000">
                      <a:srgbClr val="002060"/>
                    </a:gs>
                    <a:gs pos="50000">
                      <a:schemeClr val="accent6">
                        <a:lumMod val="75000"/>
                      </a:schemeClr>
                    </a:gs>
                    <a:gs pos="67000">
                      <a:srgbClr val="00206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ilda" pitchFamily="2" charset="0"/>
                <a:ea typeface="+mj-ea"/>
                <a:cs typeface="+mj-cs"/>
              </a:rPr>
              <a:t>]</a:t>
            </a:r>
            <a:r>
              <a:rPr lang="ru-RU" sz="6600" b="1" dirty="0" smtClean="0">
                <a:ln w="11430"/>
                <a:gradFill>
                  <a:gsLst>
                    <a:gs pos="33000">
                      <a:srgbClr val="002060"/>
                    </a:gs>
                    <a:gs pos="50000">
                      <a:schemeClr val="accent6">
                        <a:lumMod val="75000"/>
                      </a:schemeClr>
                    </a:gs>
                    <a:gs pos="67000">
                      <a:srgbClr val="00206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ilda" pitchFamily="2" charset="0"/>
                <a:ea typeface="+mj-ea"/>
                <a:cs typeface="+mj-cs"/>
              </a:rPr>
              <a:t>и</a:t>
            </a:r>
            <a:r>
              <a:rPr lang="en-US" sz="6600" b="1" dirty="0" smtClean="0">
                <a:ln w="11430"/>
                <a:gradFill>
                  <a:gsLst>
                    <a:gs pos="33000">
                      <a:srgbClr val="002060"/>
                    </a:gs>
                    <a:gs pos="50000">
                      <a:schemeClr val="accent6">
                        <a:lumMod val="75000"/>
                      </a:schemeClr>
                    </a:gs>
                    <a:gs pos="67000">
                      <a:srgbClr val="00206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ilda" pitchFamily="2" charset="0"/>
                <a:ea typeface="+mj-ea"/>
                <a:cs typeface="+mj-cs"/>
              </a:rPr>
              <a:t>[</a:t>
            </a:r>
            <a:r>
              <a:rPr lang="ru-RU" sz="6600" b="1" dirty="0" smtClean="0">
                <a:ln w="11430"/>
                <a:gradFill>
                  <a:gsLst>
                    <a:gs pos="33000">
                      <a:srgbClr val="002060"/>
                    </a:gs>
                    <a:gs pos="50000">
                      <a:schemeClr val="accent6">
                        <a:lumMod val="75000"/>
                      </a:schemeClr>
                    </a:gs>
                    <a:gs pos="67000">
                      <a:srgbClr val="00206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ilda" pitchFamily="2" charset="0"/>
                <a:ea typeface="+mj-ea"/>
                <a:cs typeface="+mj-cs"/>
              </a:rPr>
              <a:t>з'</a:t>
            </a:r>
            <a:r>
              <a:rPr lang="en-US" sz="6600" b="1" dirty="0" smtClean="0">
                <a:ln w="11430"/>
                <a:gradFill>
                  <a:gsLst>
                    <a:gs pos="33000">
                      <a:srgbClr val="002060"/>
                    </a:gs>
                    <a:gs pos="50000">
                      <a:schemeClr val="accent6">
                        <a:lumMod val="75000"/>
                      </a:schemeClr>
                    </a:gs>
                    <a:gs pos="67000">
                      <a:srgbClr val="00206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ilda" pitchFamily="2" charset="0"/>
                <a:ea typeface="+mj-ea"/>
                <a:cs typeface="+mj-cs"/>
              </a:rPr>
              <a:t>]</a:t>
            </a:r>
            <a:endParaRPr kumimoji="0" lang="ru-RU" sz="5400" b="1" i="0" u="none" strike="noStrike" kern="1200" normalizeH="0" baseline="0" noProof="0" dirty="0">
              <a:ln w="11430"/>
              <a:gradFill>
                <a:gsLst>
                  <a:gs pos="33000">
                    <a:srgbClr val="002060"/>
                  </a:gs>
                  <a:gs pos="50000">
                    <a:schemeClr val="accent6">
                      <a:lumMod val="75000"/>
                    </a:schemeClr>
                  </a:gs>
                  <a:gs pos="67000">
                    <a:srgbClr val="002060"/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Matilda" pitchFamily="2" charset="0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9" y="3921900"/>
            <a:ext cx="3546709" cy="1080120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000" b="1" i="1" dirty="0" smtClean="0">
                <a:solidFill>
                  <a:srgbClr val="002776"/>
                </a:solidFill>
                <a:latin typeface="Times New Roman" pitchFamily="18" charset="0"/>
                <a:cs typeface="Times New Roman" pitchFamily="18" charset="0"/>
              </a:rPr>
              <a:t>Гончарова М.В.</a:t>
            </a:r>
            <a:endParaRPr lang="ru-RU" sz="2000" b="1" i="1" dirty="0">
              <a:solidFill>
                <a:srgbClr val="00277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sz="18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 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691680" y="1"/>
            <a:ext cx="63759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Муниципальное бюджетное общеобразовательное учреждение</a:t>
            </a:r>
          </a:p>
          <a:p>
            <a:r>
              <a:rPr lang="ru-RU" dirty="0" smtClean="0"/>
              <a:t>«Средняя общеобразовательная школа №2 </a:t>
            </a:r>
            <a:r>
              <a:rPr lang="ru-RU" dirty="0" err="1" smtClean="0"/>
              <a:t>г.Льгова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321314" y="2931158"/>
            <a:ext cx="22317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Чтение, 2 урок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4060766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3550" y="463550"/>
            <a:ext cx="5676900" cy="421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53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39502"/>
            <a:ext cx="5629275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77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303498"/>
            <a:ext cx="8136904" cy="540060"/>
          </a:xfrm>
        </p:spPr>
        <p:txBody>
          <a:bodyPr>
            <a:normAutofit fontScale="90000"/>
          </a:bodyPr>
          <a:lstStyle/>
          <a:p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ilda" pitchFamily="2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7544" y="951570"/>
            <a:ext cx="8136904" cy="3888432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037" y="256992"/>
            <a:ext cx="5710114" cy="2890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3867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49492"/>
            <a:ext cx="6101524" cy="4266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7466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57504"/>
            <a:ext cx="4824536" cy="3438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589" y="428942"/>
            <a:ext cx="1295400" cy="846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299" y="357504"/>
            <a:ext cx="1447800" cy="886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987" y="324274"/>
            <a:ext cx="1267002" cy="953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945" y="453052"/>
            <a:ext cx="1314450" cy="99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939" y="325878"/>
            <a:ext cx="1295400" cy="1231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8233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249492"/>
            <a:ext cx="8453251" cy="4461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841661"/>
            <a:ext cx="1800200" cy="430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841661"/>
            <a:ext cx="1393503" cy="536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841661"/>
            <a:ext cx="1201415" cy="430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6063" y="1881686"/>
            <a:ext cx="1354091" cy="350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737" y="3308234"/>
            <a:ext cx="1541783" cy="421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4990" y="3291830"/>
            <a:ext cx="1595164" cy="421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7653" y="3308235"/>
            <a:ext cx="1499419" cy="421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9507" y="3291830"/>
            <a:ext cx="1527204" cy="438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9" name="Picture 13" descr="C:\Users\а\Pictures\Screenshots\Снимок экрана 2023-11-26 223915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9692" y="3813448"/>
            <a:ext cx="5364596" cy="888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9298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469" y="195485"/>
            <a:ext cx="6706945" cy="474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157" y="123478"/>
            <a:ext cx="6699140" cy="4754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2507" y="2645943"/>
            <a:ext cx="3684318" cy="2224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1976" y="195485"/>
            <a:ext cx="6408712" cy="1668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0613" y="175266"/>
            <a:ext cx="6669217" cy="4683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0269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3068" y="441869"/>
            <a:ext cx="420052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6317" y="1419622"/>
            <a:ext cx="5534025" cy="258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453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1470"/>
            <a:ext cx="8229600" cy="857250"/>
          </a:xfrm>
        </p:spPr>
        <p:txBody>
          <a:bodyPr/>
          <a:lstStyle/>
          <a:p>
            <a:r>
              <a:rPr lang="ru-RU" dirty="0" smtClean="0"/>
              <a:t>Работа в парах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843558"/>
            <a:ext cx="4058965" cy="38290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382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9320" y="339502"/>
            <a:ext cx="5945187" cy="101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9320" y="1563638"/>
            <a:ext cx="5611008" cy="1457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4316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CC6600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37</Words>
  <Application>Microsoft Office PowerPoint</Application>
  <PresentationFormat>Экран (16:9)</PresentationFormat>
  <Paragraphs>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Matilda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Работа в парах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Ранько</dc:creator>
  <cp:lastModifiedBy>а</cp:lastModifiedBy>
  <cp:revision>28</cp:revision>
  <dcterms:created xsi:type="dcterms:W3CDTF">2019-08-10T19:30:32Z</dcterms:created>
  <dcterms:modified xsi:type="dcterms:W3CDTF">2023-11-26T20:41:46Z</dcterms:modified>
</cp:coreProperties>
</file>