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8" r:id="rId9"/>
    <p:sldId id="269" r:id="rId10"/>
    <p:sldId id="264" r:id="rId11"/>
    <p:sldId id="270" r:id="rId12"/>
    <p:sldId id="271" r:id="rId13"/>
    <p:sldId id="272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klass.ru/profile/cd2b3c98-7819-465c-beb3-b5275b0bee8b" TargetMode="External"/><Relationship Id="rId7" Type="http://schemas.openxmlformats.org/officeDocument/2006/relationships/hyperlink" Target="https://onlinetestpad.com/ru" TargetMode="External"/><Relationship Id="rId2" Type="http://schemas.openxmlformats.org/officeDocument/2006/relationships/hyperlink" Target="https://docs.google.com/forms/d/1OzwLr2PkkDi59PtWw1j_zD6nXOeKJROg_1mx6y_fqvQ/edi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kyeng.ru/" TargetMode="External"/><Relationship Id="rId5" Type="http://schemas.openxmlformats.org/officeDocument/2006/relationships/hyperlink" Target="https://classroom.google.com/c/Mjk4NjAzODk5MDc1" TargetMode="External"/><Relationship Id="rId4" Type="http://schemas.openxmlformats.org/officeDocument/2006/relationships/hyperlink" Target="https://www.plickers.com/library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ducont.ru/profile" TargetMode="External"/><Relationship Id="rId3" Type="http://schemas.openxmlformats.org/officeDocument/2006/relationships/hyperlink" Target="https://create.kahoot.it/" TargetMode="External"/><Relationship Id="rId7" Type="http://schemas.openxmlformats.org/officeDocument/2006/relationships/hyperlink" Target="https://resh.edu.ru/" TargetMode="External"/><Relationship Id="rId2" Type="http://schemas.openxmlformats.org/officeDocument/2006/relationships/hyperlink" Target="https://uchi.ru/teachers/lk/subjects/math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oxford.ru/teacher-dashboard" TargetMode="External"/><Relationship Id="rId5" Type="http://schemas.openxmlformats.org/officeDocument/2006/relationships/hyperlink" Target="https://onlinedz.ru/app/bank" TargetMode="External"/><Relationship Id="rId4" Type="http://schemas.openxmlformats.org/officeDocument/2006/relationships/hyperlink" Target="https://quizlet.com/lates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nsportal.ru/gachegova-natalya-sergeevna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5866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МАОУ «Гимназия №33»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797108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Индивидуальный образовательный маршрут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01316" y="6021288"/>
            <a:ext cx="14092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2021г.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05625" y="4797152"/>
            <a:ext cx="30051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Гачегова</a:t>
            </a: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Н.С.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116632"/>
            <a:ext cx="5061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764704"/>
            <a:ext cx="8136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Google-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тесты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удобная платформа для создания тестов, для проверки знаний учеников -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https://docs.google.com/forms/d/1OzwLr2PkkDi59PtWw1j_zD6nXOeKJROg_1mx6y_fqvQ/edit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Power Point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ActivInspire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программное обеспечение для создания интерактивных уроков;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Якласс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удобная платформа для создания проверочных работ,  для проверки знаний учеников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https://www.yaklass.ru/profile/cd2b3c98-7819-465c-beb3-b5275b0bee8b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Plickers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приложение для 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молниеностной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оценки знаний учащихся прямо на уроке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https://www.plickers.com/library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Classroom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удобная платформа для создания тестов, для проверки знаний учеников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https://classroom.google.com/c/Mjk4NjAzODk5MDc1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QR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-кодами;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Skysmart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интерактивная рабочая тетрадь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https://skyeng.ru/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Online Test Pad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удобная платформа для создания тестов, для проверки знаний учеников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https://onlinetestpad.com/ru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188640"/>
            <a:ext cx="5061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556792"/>
            <a:ext cx="87129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Uchi.ru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образовательная платформа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https://uchi.ru/teachers/lk/subjects/math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Kahoot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игровая обучающая платформа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https://create.kahoot.it/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Quizlet.com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удобная платформа для проверки домашнего задания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https://quizlet.com/latest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Onlinedz.ru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 удобная платформа для проверки домашнего задания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https://onlinedz.ru/app/bank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Фоксфорд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учебная образовательная платформа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https://foxford.ru/teacher-dashboard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Resh.edu.ru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цифровая образовательная платформа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https://resh.edu.ru/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Educont.ru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https://educont.ru/profile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620688"/>
            <a:ext cx="4372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556792"/>
            <a:ext cx="85689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Внеурочная деятельность проходит в очном формате и в формате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online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очном формате проходят по субботам и средам: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 класс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«Юный математик»;</a:t>
            </a:r>
            <a:endParaRPr lang="ru-RU" sz="20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 класс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«Эффективные методы решения математических задач».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формате по субботам: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 класс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«Эффективные методы решения математических задач»;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одаренными детьми.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online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встреч я использую платформу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ZOOM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8820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Наполняемость сайта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 https://nsportal.ru/gachegova-natalya-sergeevna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188640"/>
            <a:ext cx="4372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</a:p>
        </p:txBody>
      </p:sp>
      <p:pic>
        <p:nvPicPr>
          <p:cNvPr id="1026" name="Picture 2" descr="C:\Users\User\Desktop\2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2420888"/>
            <a:ext cx="7365830" cy="3933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780928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556792"/>
            <a:ext cx="73448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маршрута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 развитие у учителя навыков работы с цифровыми технологиями, раскрытие и эффективного использования личностных ресурсов, собственного потенциала для успешной самореализации.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052736"/>
            <a:ext cx="69127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изучить современную литературу и интернет – источники по теме самообразования;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посетить как много больше уроков своих коллег(разные предметы);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обеспечить внедрение современных инновационных технологий для формирования учебно-познавательной, коммуникативной и информационной компетентностей обучающихся, развития личностных и регулятивных УУД.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116632"/>
            <a:ext cx="4618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Наглядный пример моего ИОМ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92696"/>
            <a:ext cx="8246156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132856"/>
            <a:ext cx="739247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деятельности: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развитие профессиональной компетентности;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инновационная деятельность;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внеурочная деятельность.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6193" y="0"/>
            <a:ext cx="7677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профессиональной компетентности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404664"/>
            <a:ext cx="7884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 шаг: 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Посещение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вебинаров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«Цифровые технологии. Опыт внедрения и применения в школе»;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«Цифровая образовательная среда – новые возможности для современного учителя» ;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«Цифровые технологии и платформы в         образовании: как использовать новые возможности»;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«Цифровые технологии в образовании»; 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«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Цифровизация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профессионального образования»;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«Конструирование цифровой образовательной среды в ОУ, стимулирующей саморазвитие высокомотивированных школьников».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Без имени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3068960"/>
            <a:ext cx="5271008" cy="345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0"/>
            <a:ext cx="712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шаг: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Посещение уроков коллег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изображение_viber_2021-12-12_14-02-48-5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1412776"/>
            <a:ext cx="3618402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User\Desktop\изображение_viber_2021-12-12_14-02-49-1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4005064"/>
            <a:ext cx="3611893" cy="270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User\Desktop\изображение_viber_2021-12-12_14-02-42-8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1052736"/>
            <a:ext cx="3631025" cy="2723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88640"/>
            <a:ext cx="698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шаг: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Участие в научно-практической конференции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изображение_viber_2021-12-14_11-41-41-9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1772816"/>
            <a:ext cx="6480720" cy="4860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88640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 шаг: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Прохождение курсов повышения квалификации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1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628800"/>
            <a:ext cx="6970871" cy="4859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462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Сергеевна</dc:creator>
  <cp:lastModifiedBy>Наталья Сергеевна</cp:lastModifiedBy>
  <cp:revision>34</cp:revision>
  <dcterms:created xsi:type="dcterms:W3CDTF">2021-12-06T13:02:48Z</dcterms:created>
  <dcterms:modified xsi:type="dcterms:W3CDTF">2023-11-26T07:29:07Z</dcterms:modified>
</cp:coreProperties>
</file>