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3" r:id="rId3"/>
    <p:sldId id="274" r:id="rId4"/>
    <p:sldId id="258" r:id="rId5"/>
    <p:sldId id="260" r:id="rId6"/>
    <p:sldId id="275" r:id="rId7"/>
    <p:sldId id="259" r:id="rId8"/>
    <p:sldId id="268" r:id="rId9"/>
    <p:sldId id="291" r:id="rId10"/>
    <p:sldId id="262" r:id="rId11"/>
    <p:sldId id="261" r:id="rId12"/>
    <p:sldId id="269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64" r:id="rId21"/>
    <p:sldId id="277" r:id="rId22"/>
    <p:sldId id="278" r:id="rId23"/>
    <p:sldId id="279" r:id="rId24"/>
    <p:sldId id="280" r:id="rId25"/>
    <p:sldId id="282" r:id="rId26"/>
    <p:sldId id="283" r:id="rId27"/>
    <p:sldId id="26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48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perspective val="30"/>
    </c:view3D>
    <c:sideWall>
      <c:spPr>
        <a:noFill/>
        <a:ln>
          <a:noFill/>
        </a:ln>
        <a:effectLst/>
      </c:spPr>
    </c:sideWall>
    <c:backWall>
      <c:spPr>
        <a:noFill/>
        <a:ln>
          <a:noFill/>
        </a:ln>
        <a:effectLst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8Б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Январь</c:v>
                </c:pt>
                <c:pt idx="1">
                  <c:v>Март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</c:v>
                </c:pt>
                <c:pt idx="1">
                  <c:v>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8Е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Январь</c:v>
                </c:pt>
                <c:pt idx="1">
                  <c:v>Март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38</c:v>
                </c:pt>
                <c:pt idx="1">
                  <c:v>41</c:v>
                </c:pt>
              </c:numCache>
            </c:numRef>
          </c:val>
        </c:ser>
        <c:shape val="box"/>
        <c:axId val="183008256"/>
        <c:axId val="182474624"/>
        <c:axId val="0"/>
      </c:bar3DChart>
      <c:catAx>
        <c:axId val="183008256"/>
        <c:scaling>
          <c:orientation val="minMax"/>
        </c:scaling>
        <c:axPos val="b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2474624"/>
        <c:crosses val="autoZero"/>
        <c:auto val="1"/>
        <c:lblAlgn val="ctr"/>
        <c:lblOffset val="100"/>
      </c:catAx>
      <c:valAx>
        <c:axId val="182474624"/>
        <c:scaling>
          <c:orientation val="minMax"/>
        </c:scaling>
        <c:axPos val="l"/>
        <c:majorGridlines/>
        <c:numFmt formatCode="General" sourceLinked="1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008256"/>
        <c:crosses val="autoZero"/>
        <c:crossBetween val="between"/>
      </c:valAx>
    </c:plotArea>
    <c:legend>
      <c:legendPos val="r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lang="ru-RU"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#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#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#6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AFEB9-7555-4975-8486-860DB56E7478}" type="doc">
      <dgm:prSet loTypeId="urn:microsoft.com/office/officeart/2005/8/layout/process4" loCatId="process" qsTypeId="urn:microsoft.com/office/officeart/2005/8/quickstyle/3d2#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D4648DD-6496-48DB-8782-AE0520142D50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 МО</a:t>
          </a:r>
        </a:p>
        <a:p>
          <a:r>
            <a: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функциональной грамотности на уроках математики</a:t>
          </a:r>
        </a:p>
      </dgm:t>
    </dgm:pt>
    <dgm:pt modelId="{0BB7A344-BB40-4AAC-B286-DF7739BB6DA7}" type="parTrans" cxnId="{91AE8E33-67C7-45C3-8C72-70B91259CE1E}">
      <dgm:prSet/>
      <dgm:spPr/>
      <dgm:t>
        <a:bodyPr/>
        <a:lstStyle/>
        <a:p>
          <a:endParaRPr lang="ru-RU"/>
        </a:p>
      </dgm:t>
    </dgm:pt>
    <dgm:pt modelId="{AF640C8F-D487-4E9E-B274-B05854F8B5B3}" type="sibTrans" cxnId="{91AE8E33-67C7-45C3-8C72-70B91259CE1E}">
      <dgm:prSet/>
      <dgm:spPr/>
      <dgm:t>
        <a:bodyPr/>
        <a:lstStyle/>
        <a:p>
          <a:endParaRPr lang="ru-RU"/>
        </a:p>
      </dgm:t>
    </dgm:pt>
    <dgm:pt modelId="{8745AF95-6C19-4422-83AE-B81FBE6D7D17}">
      <dgm:prSet phldrT="[Текст]" custT="1"/>
      <dgm:spPr/>
      <dgm:t>
        <a:bodyPr/>
        <a:lstStyle/>
        <a:p>
          <a:pPr algn="ctr"/>
          <a:endParaRPr lang="ru-RU" sz="2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моего ИОМ</a:t>
          </a:r>
        </a:p>
        <a:p>
          <a:pPr algn="ctr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 навыков работы с цифровыми технологиями, раскрытие эффективного использования личностных ресурсов, собственного потенциала для формирования функциональной грамотности у учащихся.</a:t>
          </a:r>
        </a:p>
        <a:p>
          <a:pPr algn="l"/>
          <a:endParaRPr lang="ru-RU" sz="1200" dirty="0" smtClean="0"/>
        </a:p>
      </dgm:t>
    </dgm:pt>
    <dgm:pt modelId="{67834B1B-E113-4818-9312-B702740CE1A3}" type="parTrans" cxnId="{F6EC865C-D9DC-42B4-B74D-FBAB6063A087}">
      <dgm:prSet/>
      <dgm:spPr/>
      <dgm:t>
        <a:bodyPr/>
        <a:lstStyle/>
        <a:p>
          <a:endParaRPr lang="ru-RU"/>
        </a:p>
      </dgm:t>
    </dgm:pt>
    <dgm:pt modelId="{EA2ADCE6-154F-4F22-A3B7-03EFE74E1D9C}" type="sibTrans" cxnId="{F6EC865C-D9DC-42B4-B74D-FBAB6063A087}">
      <dgm:prSet/>
      <dgm:spPr/>
      <dgm:t>
        <a:bodyPr/>
        <a:lstStyle/>
        <a:p>
          <a:endParaRPr lang="ru-RU"/>
        </a:p>
      </dgm:t>
    </dgm:pt>
    <dgm:pt modelId="{6F124678-C198-4343-97D8-2F18D22D0C57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Гимназии №33</a:t>
          </a:r>
        </a:p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</a:t>
          </a:r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учебно-воспитательный процесс эффективных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инновационных механизмов формирования, развития и оценки функциональной грамотности</a:t>
          </a:r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обеспечивающих высокое качество образования на всех уровнях обучения, у  участников образовательного процесса в условиях реализации образовательных стандартов.</a:t>
          </a:r>
          <a:endParaRPr lang="ru-RU" sz="1300" dirty="0"/>
        </a:p>
      </dgm:t>
    </dgm:pt>
    <dgm:pt modelId="{8899CF44-5047-442F-8675-AEE12B6F564A}" type="sibTrans" cxnId="{B9B5FFFC-CA6C-4B6A-B15B-4656AB3A9594}">
      <dgm:prSet/>
      <dgm:spPr/>
      <dgm:t>
        <a:bodyPr/>
        <a:lstStyle/>
        <a:p>
          <a:endParaRPr lang="ru-RU"/>
        </a:p>
      </dgm:t>
    </dgm:pt>
    <dgm:pt modelId="{D9E8AEBB-B9B0-451C-B740-12E77C3EFEDC}" type="parTrans" cxnId="{B9B5FFFC-CA6C-4B6A-B15B-4656AB3A9594}">
      <dgm:prSet/>
      <dgm:spPr/>
      <dgm:t>
        <a:bodyPr/>
        <a:lstStyle/>
        <a:p>
          <a:endParaRPr lang="ru-RU"/>
        </a:p>
      </dgm:t>
    </dgm:pt>
    <dgm:pt modelId="{C5524120-740E-482E-90D5-F36E51896D04}" type="pres">
      <dgm:prSet presAssocID="{946AFEB9-7555-4975-8486-860DB56E74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284EC1-F048-4F82-8C3E-55290B1E265E}" type="pres">
      <dgm:prSet presAssocID="{8745AF95-6C19-4422-83AE-B81FBE6D7D17}" presName="boxAndChildren" presStyleCnt="0"/>
      <dgm:spPr/>
    </dgm:pt>
    <dgm:pt modelId="{5DB0B361-70C9-40EB-837E-DF287013CBEC}" type="pres">
      <dgm:prSet presAssocID="{8745AF95-6C19-4422-83AE-B81FBE6D7D17}" presName="parentTextBox" presStyleLbl="node1" presStyleIdx="0" presStyleCnt="3" custScaleY="368982"/>
      <dgm:spPr/>
      <dgm:t>
        <a:bodyPr/>
        <a:lstStyle/>
        <a:p>
          <a:endParaRPr lang="ru-RU"/>
        </a:p>
      </dgm:t>
    </dgm:pt>
    <dgm:pt modelId="{2FEDC343-758F-4596-B49D-2C06A90353E2}" type="pres">
      <dgm:prSet presAssocID="{AF640C8F-D487-4E9E-B274-B05854F8B5B3}" presName="sp" presStyleCnt="0"/>
      <dgm:spPr/>
    </dgm:pt>
    <dgm:pt modelId="{F0A7CF06-952E-430D-B38F-556205F88F42}" type="pres">
      <dgm:prSet presAssocID="{5D4648DD-6496-48DB-8782-AE0520142D50}" presName="arrowAndChildren" presStyleCnt="0"/>
      <dgm:spPr/>
    </dgm:pt>
    <dgm:pt modelId="{500C4806-5E5B-4BA2-B674-5F394E5F7A2C}" type="pres">
      <dgm:prSet presAssocID="{5D4648DD-6496-48DB-8782-AE0520142D50}" presName="parentTextArrow" presStyleLbl="node1" presStyleIdx="1" presStyleCnt="3" custScaleY="311834"/>
      <dgm:spPr/>
      <dgm:t>
        <a:bodyPr/>
        <a:lstStyle/>
        <a:p>
          <a:endParaRPr lang="ru-RU"/>
        </a:p>
      </dgm:t>
    </dgm:pt>
    <dgm:pt modelId="{D0BFB5DD-6F98-41C3-B000-333DA8E8E6A6}" type="pres">
      <dgm:prSet presAssocID="{8899CF44-5047-442F-8675-AEE12B6F564A}" presName="sp" presStyleCnt="0"/>
      <dgm:spPr/>
    </dgm:pt>
    <dgm:pt modelId="{AB51E917-A9E1-49D7-BDE4-8092B4DA97CA}" type="pres">
      <dgm:prSet presAssocID="{6F124678-C198-4343-97D8-2F18D22D0C57}" presName="arrowAndChildren" presStyleCnt="0"/>
      <dgm:spPr/>
    </dgm:pt>
    <dgm:pt modelId="{347D9BA2-7FCF-4201-9853-954E26592F0F}" type="pres">
      <dgm:prSet presAssocID="{6F124678-C198-4343-97D8-2F18D22D0C57}" presName="parentTextArrow" presStyleLbl="node1" presStyleIdx="2" presStyleCnt="3" custScaleY="587676" custLinFactNeighborX="1181" custLinFactNeighborY="-47"/>
      <dgm:spPr/>
      <dgm:t>
        <a:bodyPr/>
        <a:lstStyle/>
        <a:p>
          <a:endParaRPr lang="ru-RU"/>
        </a:p>
      </dgm:t>
    </dgm:pt>
  </dgm:ptLst>
  <dgm:cxnLst>
    <dgm:cxn modelId="{91AE8E33-67C7-45C3-8C72-70B91259CE1E}" srcId="{946AFEB9-7555-4975-8486-860DB56E7478}" destId="{5D4648DD-6496-48DB-8782-AE0520142D50}" srcOrd="1" destOrd="0" parTransId="{0BB7A344-BB40-4AAC-B286-DF7739BB6DA7}" sibTransId="{AF640C8F-D487-4E9E-B274-B05854F8B5B3}"/>
    <dgm:cxn modelId="{E3FEDD66-BC24-42C5-9464-F18A90C60646}" type="presOf" srcId="{6F124678-C198-4343-97D8-2F18D22D0C57}" destId="{347D9BA2-7FCF-4201-9853-954E26592F0F}" srcOrd="0" destOrd="0" presId="urn:microsoft.com/office/officeart/2005/8/layout/process4"/>
    <dgm:cxn modelId="{B9B5FFFC-CA6C-4B6A-B15B-4656AB3A9594}" srcId="{946AFEB9-7555-4975-8486-860DB56E7478}" destId="{6F124678-C198-4343-97D8-2F18D22D0C57}" srcOrd="0" destOrd="0" parTransId="{D9E8AEBB-B9B0-451C-B740-12E77C3EFEDC}" sibTransId="{8899CF44-5047-442F-8675-AEE12B6F564A}"/>
    <dgm:cxn modelId="{9DB0A903-C161-4191-AE9C-255618036185}" type="presOf" srcId="{946AFEB9-7555-4975-8486-860DB56E7478}" destId="{C5524120-740E-482E-90D5-F36E51896D04}" srcOrd="0" destOrd="0" presId="urn:microsoft.com/office/officeart/2005/8/layout/process4"/>
    <dgm:cxn modelId="{D1C75871-37C8-48A1-85FF-811B69C2C569}" type="presOf" srcId="{5D4648DD-6496-48DB-8782-AE0520142D50}" destId="{500C4806-5E5B-4BA2-B674-5F394E5F7A2C}" srcOrd="0" destOrd="0" presId="urn:microsoft.com/office/officeart/2005/8/layout/process4"/>
    <dgm:cxn modelId="{F6EC865C-D9DC-42B4-B74D-FBAB6063A087}" srcId="{946AFEB9-7555-4975-8486-860DB56E7478}" destId="{8745AF95-6C19-4422-83AE-B81FBE6D7D17}" srcOrd="2" destOrd="0" parTransId="{67834B1B-E113-4818-9312-B702740CE1A3}" sibTransId="{EA2ADCE6-154F-4F22-A3B7-03EFE74E1D9C}"/>
    <dgm:cxn modelId="{BC85E06E-9144-41A3-B579-A3AB3D1A8B3E}" type="presOf" srcId="{8745AF95-6C19-4422-83AE-B81FBE6D7D17}" destId="{5DB0B361-70C9-40EB-837E-DF287013CBEC}" srcOrd="0" destOrd="0" presId="urn:microsoft.com/office/officeart/2005/8/layout/process4"/>
    <dgm:cxn modelId="{31EAB28E-2CFA-4FA2-A65F-D2570701F9C9}" type="presParOf" srcId="{C5524120-740E-482E-90D5-F36E51896D04}" destId="{4D284EC1-F048-4F82-8C3E-55290B1E265E}" srcOrd="0" destOrd="0" presId="urn:microsoft.com/office/officeart/2005/8/layout/process4"/>
    <dgm:cxn modelId="{460271C5-A36D-45DB-8F72-DA77FD2ADF1C}" type="presParOf" srcId="{4D284EC1-F048-4F82-8C3E-55290B1E265E}" destId="{5DB0B361-70C9-40EB-837E-DF287013CBEC}" srcOrd="0" destOrd="0" presId="urn:microsoft.com/office/officeart/2005/8/layout/process4"/>
    <dgm:cxn modelId="{97AA3E59-489B-4671-9F78-2A2CAA927B12}" type="presParOf" srcId="{C5524120-740E-482E-90D5-F36E51896D04}" destId="{2FEDC343-758F-4596-B49D-2C06A90353E2}" srcOrd="1" destOrd="0" presId="urn:microsoft.com/office/officeart/2005/8/layout/process4"/>
    <dgm:cxn modelId="{0F7BA1E5-3317-4DC8-B4AD-80128FC7FC7C}" type="presParOf" srcId="{C5524120-740E-482E-90D5-F36E51896D04}" destId="{F0A7CF06-952E-430D-B38F-556205F88F42}" srcOrd="2" destOrd="0" presId="urn:microsoft.com/office/officeart/2005/8/layout/process4"/>
    <dgm:cxn modelId="{4F8BD1E7-2C0C-4C87-9007-E5B606F40B49}" type="presParOf" srcId="{F0A7CF06-952E-430D-B38F-556205F88F42}" destId="{500C4806-5E5B-4BA2-B674-5F394E5F7A2C}" srcOrd="0" destOrd="0" presId="urn:microsoft.com/office/officeart/2005/8/layout/process4"/>
    <dgm:cxn modelId="{37C2B6DD-FF64-4255-8BFC-BA6826F94A7C}" type="presParOf" srcId="{C5524120-740E-482E-90D5-F36E51896D04}" destId="{D0BFB5DD-6F98-41C3-B000-333DA8E8E6A6}" srcOrd="3" destOrd="0" presId="urn:microsoft.com/office/officeart/2005/8/layout/process4"/>
    <dgm:cxn modelId="{A4E1292D-A84C-48F1-9CA8-DA806F5C3D7C}" type="presParOf" srcId="{C5524120-740E-482E-90D5-F36E51896D04}" destId="{AB51E917-A9E1-49D7-BDE4-8092B4DA97CA}" srcOrd="4" destOrd="0" presId="urn:microsoft.com/office/officeart/2005/8/layout/process4"/>
    <dgm:cxn modelId="{256967C5-D954-4C00-876A-0513FEFED86A}" type="presParOf" srcId="{AB51E917-A9E1-49D7-BDE4-8092B4DA97CA}" destId="{347D9BA2-7FCF-4201-9853-954E26592F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1#5" qsCatId="simple" csTypeId="urn:microsoft.com/office/officeart/2005/8/colors/colorful5#4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Изучить современную литературу и интернет – источники по теме самообразования</a:t>
          </a:r>
          <a:endParaRPr lang="ru-RU" b="1" dirty="0">
            <a:solidFill>
              <a:schemeClr val="bg1"/>
            </a:solidFill>
          </a:endParaRPr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/>
        </a:p>
      </dgm:t>
    </dgm:pt>
    <dgm:pt modelId="{9E6214AD-8B1B-4DA1-B7D9-9432A9D56D99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Электронный образовательный портал</a:t>
          </a: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КиберЛенинка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71E70B-3995-454F-8B22-4270F8E69973}" type="parTrans" cxnId="{53AB396B-85C0-481E-B93D-6E5AE0B2E443}">
      <dgm:prSet/>
      <dgm:spPr/>
      <dgm:t>
        <a:bodyPr/>
        <a:lstStyle/>
        <a:p>
          <a:endParaRPr lang="ru-RU"/>
        </a:p>
      </dgm:t>
    </dgm:pt>
    <dgm:pt modelId="{FC5E7582-2826-4D9D-BE54-7A22911060CB}" type="sibTrans" cxnId="{53AB396B-85C0-481E-B93D-6E5AE0B2E443}">
      <dgm:prSet/>
      <dgm:spPr/>
      <dgm:t>
        <a:bodyPr/>
        <a:lstStyle/>
        <a:p>
          <a:endParaRPr lang="ru-RU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2" custScaleX="119595" custScaleY="45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B1EE8-F625-453A-8717-3195C5BAC10F}" type="pres">
      <dgm:prSet presAssocID="{88353F0E-9463-4C8B-B127-5C5586692BCA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7381821-4BF1-413B-9679-9828C67D7976}" type="pres">
      <dgm:prSet presAssocID="{88353F0E-9463-4C8B-B127-5C5586692BCA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F58822E-616D-446E-87B8-DA7EF06C56BF}" type="pres">
      <dgm:prSet presAssocID="{9E6214AD-8B1B-4DA1-B7D9-9432A9D56D99}" presName="node" presStyleLbl="node1" presStyleIdx="1" presStyleCnt="2" custScaleX="100448" custScaleY="42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4829EC-50AF-4414-9180-ABCE89B15B50}" type="presOf" srcId="{446F29EC-1336-45F6-B14F-0920637743DD}" destId="{E618D408-8A23-4888-AAE3-CFD3C9C8D7E1}" srcOrd="0" destOrd="0" presId="urn:microsoft.com/office/officeart/2005/8/layout/process1"/>
    <dgm:cxn modelId="{244672DE-C4A9-4B68-AA7E-1387B0CDACF9}" type="presOf" srcId="{8B9A2CFA-3BDB-465E-874A-1BF92B73DD67}" destId="{E23C34D1-7F0C-47BC-92B8-EB699315B184}" srcOrd="0" destOrd="0" presId="urn:microsoft.com/office/officeart/2005/8/layout/process1"/>
    <dgm:cxn modelId="{D10B0F97-E8F0-4522-AED3-8DD7AC5C0583}" type="presOf" srcId="{9E6214AD-8B1B-4DA1-B7D9-9432A9D56D99}" destId="{2F58822E-616D-446E-87B8-DA7EF06C56BF}" srcOrd="0" destOrd="0" presId="urn:microsoft.com/office/officeart/2005/8/layout/process1"/>
    <dgm:cxn modelId="{107F97BC-1AD2-4234-BC79-FD8FAA23C78B}" type="presOf" srcId="{88353F0E-9463-4C8B-B127-5C5586692BCA}" destId="{00BB1EE8-F625-453A-8717-3195C5BAC10F}" srcOrd="0" destOrd="0" presId="urn:microsoft.com/office/officeart/2005/8/layout/process1"/>
    <dgm:cxn modelId="{53AB396B-85C0-481E-B93D-6E5AE0B2E443}" srcId="{8B9A2CFA-3BDB-465E-874A-1BF92B73DD67}" destId="{9E6214AD-8B1B-4DA1-B7D9-9432A9D56D99}" srcOrd="1" destOrd="0" parTransId="{2871E70B-3995-454F-8B22-4270F8E69973}" sibTransId="{FC5E7582-2826-4D9D-BE54-7A22911060CB}"/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D88D2BF4-F30C-49F8-B8E7-D6A2DEF9E5B9}" type="presOf" srcId="{88353F0E-9463-4C8B-B127-5C5586692BCA}" destId="{67381821-4BF1-413B-9679-9828C67D7976}" srcOrd="1" destOrd="0" presId="urn:microsoft.com/office/officeart/2005/8/layout/process1"/>
    <dgm:cxn modelId="{3A4BE0C1-55E9-4D30-8B2E-456AF9B775E0}" type="presParOf" srcId="{E23C34D1-7F0C-47BC-92B8-EB699315B184}" destId="{E618D408-8A23-4888-AAE3-CFD3C9C8D7E1}" srcOrd="0" destOrd="0" presId="urn:microsoft.com/office/officeart/2005/8/layout/process1"/>
    <dgm:cxn modelId="{A63528E9-7B31-43D9-A8C0-2A81CF8BFE03}" type="presParOf" srcId="{E23C34D1-7F0C-47BC-92B8-EB699315B184}" destId="{00BB1EE8-F625-453A-8717-3195C5BAC10F}" srcOrd="1" destOrd="0" presId="urn:microsoft.com/office/officeart/2005/8/layout/process1"/>
    <dgm:cxn modelId="{0DD42A08-754B-4003-827F-57F5F1A08C3E}" type="presParOf" srcId="{00BB1EE8-F625-453A-8717-3195C5BAC10F}" destId="{67381821-4BF1-413B-9679-9828C67D7976}" srcOrd="0" destOrd="0" presId="urn:microsoft.com/office/officeart/2005/8/layout/process1"/>
    <dgm:cxn modelId="{7D26A7FD-978C-4E49-BE0F-90095BFAE53C}" type="presParOf" srcId="{E23C34D1-7F0C-47BC-92B8-EB699315B184}" destId="{2F58822E-616D-446E-87B8-DA7EF06C56B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1#6" qsCatId="simple" csTypeId="urn:microsoft.com/office/officeart/2005/8/colors/colorful5#5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Посещение уроков учителей-наставников</a:t>
          </a:r>
          <a:endParaRPr lang="ru-RU" b="1" dirty="0">
            <a:solidFill>
              <a:schemeClr val="bg1"/>
            </a:solidFill>
          </a:endParaRPr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/>
        </a:p>
      </dgm:t>
    </dgm:pt>
    <dgm:pt modelId="{9E6214AD-8B1B-4DA1-B7D9-9432A9D56D99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1-2 раза в неделю </a:t>
          </a:r>
        </a:p>
        <a:p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Балдано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А.В. , Кузнецова В.А.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71E70B-3995-454F-8B22-4270F8E69973}" type="parTrans" cxnId="{53AB396B-85C0-481E-B93D-6E5AE0B2E443}">
      <dgm:prSet/>
      <dgm:spPr/>
      <dgm:t>
        <a:bodyPr/>
        <a:lstStyle/>
        <a:p>
          <a:endParaRPr lang="ru-RU"/>
        </a:p>
      </dgm:t>
    </dgm:pt>
    <dgm:pt modelId="{FC5E7582-2826-4D9D-BE54-7A22911060CB}" type="sibTrans" cxnId="{53AB396B-85C0-481E-B93D-6E5AE0B2E443}">
      <dgm:prSet/>
      <dgm:spPr/>
      <dgm:t>
        <a:bodyPr/>
        <a:lstStyle/>
        <a:p>
          <a:endParaRPr lang="ru-RU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2" custScaleX="119595" custScaleY="45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B1EE8-F625-453A-8717-3195C5BAC10F}" type="pres">
      <dgm:prSet presAssocID="{88353F0E-9463-4C8B-B127-5C5586692BCA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7381821-4BF1-413B-9679-9828C67D7976}" type="pres">
      <dgm:prSet presAssocID="{88353F0E-9463-4C8B-B127-5C5586692BCA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F58822E-616D-446E-87B8-DA7EF06C56BF}" type="pres">
      <dgm:prSet presAssocID="{9E6214AD-8B1B-4DA1-B7D9-9432A9D56D99}" presName="node" presStyleLbl="node1" presStyleIdx="1" presStyleCnt="2" custScaleX="100448" custScaleY="42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66DA1E-C929-42FF-AD7A-D623A443E3D6}" type="presOf" srcId="{88353F0E-9463-4C8B-B127-5C5586692BCA}" destId="{00BB1EE8-F625-453A-8717-3195C5BAC10F}" srcOrd="0" destOrd="0" presId="urn:microsoft.com/office/officeart/2005/8/layout/process1"/>
    <dgm:cxn modelId="{B788E78D-C6D2-4A9D-93DE-4380E91C7273}" type="presOf" srcId="{8B9A2CFA-3BDB-465E-874A-1BF92B73DD67}" destId="{E23C34D1-7F0C-47BC-92B8-EB699315B184}" srcOrd="0" destOrd="0" presId="urn:microsoft.com/office/officeart/2005/8/layout/process1"/>
    <dgm:cxn modelId="{53AB396B-85C0-481E-B93D-6E5AE0B2E443}" srcId="{8B9A2CFA-3BDB-465E-874A-1BF92B73DD67}" destId="{9E6214AD-8B1B-4DA1-B7D9-9432A9D56D99}" srcOrd="1" destOrd="0" parTransId="{2871E70B-3995-454F-8B22-4270F8E69973}" sibTransId="{FC5E7582-2826-4D9D-BE54-7A22911060CB}"/>
    <dgm:cxn modelId="{13FA9F26-FD30-45A4-87C0-44340C21B91B}" type="presOf" srcId="{446F29EC-1336-45F6-B14F-0920637743DD}" destId="{E618D408-8A23-4888-AAE3-CFD3C9C8D7E1}" srcOrd="0" destOrd="0" presId="urn:microsoft.com/office/officeart/2005/8/layout/process1"/>
    <dgm:cxn modelId="{948C742F-9417-464B-9C54-E576182D9654}" type="presOf" srcId="{88353F0E-9463-4C8B-B127-5C5586692BCA}" destId="{67381821-4BF1-413B-9679-9828C67D7976}" srcOrd="1" destOrd="0" presId="urn:microsoft.com/office/officeart/2005/8/layout/process1"/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6B5CF58F-3BA4-4ED0-A52A-7E702547CB6B}" type="presOf" srcId="{9E6214AD-8B1B-4DA1-B7D9-9432A9D56D99}" destId="{2F58822E-616D-446E-87B8-DA7EF06C56BF}" srcOrd="0" destOrd="0" presId="urn:microsoft.com/office/officeart/2005/8/layout/process1"/>
    <dgm:cxn modelId="{F4BB6909-2E4B-4A4C-8845-F11380177CB8}" type="presParOf" srcId="{E23C34D1-7F0C-47BC-92B8-EB699315B184}" destId="{E618D408-8A23-4888-AAE3-CFD3C9C8D7E1}" srcOrd="0" destOrd="0" presId="urn:microsoft.com/office/officeart/2005/8/layout/process1"/>
    <dgm:cxn modelId="{A20A0B3A-9566-4737-9F3D-45C4CA75213F}" type="presParOf" srcId="{E23C34D1-7F0C-47BC-92B8-EB699315B184}" destId="{00BB1EE8-F625-453A-8717-3195C5BAC10F}" srcOrd="1" destOrd="0" presId="urn:microsoft.com/office/officeart/2005/8/layout/process1"/>
    <dgm:cxn modelId="{061A28CB-1068-4907-9D30-CC6D9A8AC7EF}" type="presParOf" srcId="{00BB1EE8-F625-453A-8717-3195C5BAC10F}" destId="{67381821-4BF1-413B-9679-9828C67D7976}" srcOrd="0" destOrd="0" presId="urn:microsoft.com/office/officeart/2005/8/layout/process1"/>
    <dgm:cxn modelId="{DA9B010B-988E-4E12-97F0-E47FA60BCCAA}" type="presParOf" srcId="{E23C34D1-7F0C-47BC-92B8-EB699315B184}" destId="{2F58822E-616D-446E-87B8-DA7EF06C56B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1#7" qsCatId="simple" csTypeId="urn:microsoft.com/office/officeart/2005/8/colors/colorful5#6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внедрение современных инновационных технологий на уроках математики</a:t>
          </a:r>
          <a:endParaRPr lang="ru-RU" b="1" dirty="0">
            <a:solidFill>
              <a:schemeClr val="bg1"/>
            </a:solidFill>
          </a:endParaRPr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/>
        </a:p>
      </dgm:t>
    </dgm:pt>
    <dgm:pt modelId="{9E6214AD-8B1B-4DA1-B7D9-9432A9D56D99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Изучить новые цифровые инструменты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5E7582-2826-4D9D-BE54-7A22911060CB}" type="sibTrans" cxnId="{53AB396B-85C0-481E-B93D-6E5AE0B2E443}">
      <dgm:prSet/>
      <dgm:spPr/>
      <dgm:t>
        <a:bodyPr/>
        <a:lstStyle/>
        <a:p>
          <a:endParaRPr lang="ru-RU"/>
        </a:p>
      </dgm:t>
    </dgm:pt>
    <dgm:pt modelId="{2871E70B-3995-454F-8B22-4270F8E69973}" type="parTrans" cxnId="{53AB396B-85C0-481E-B93D-6E5AE0B2E443}">
      <dgm:prSet/>
      <dgm:spPr/>
      <dgm:t>
        <a:bodyPr/>
        <a:lstStyle/>
        <a:p>
          <a:endParaRPr lang="ru-RU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2" custScaleX="119595" custScaleY="45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B1EE8-F625-453A-8717-3195C5BAC10F}" type="pres">
      <dgm:prSet presAssocID="{88353F0E-9463-4C8B-B127-5C5586692BCA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7381821-4BF1-413B-9679-9828C67D7976}" type="pres">
      <dgm:prSet presAssocID="{88353F0E-9463-4C8B-B127-5C5586692BCA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F58822E-616D-446E-87B8-DA7EF06C56BF}" type="pres">
      <dgm:prSet presAssocID="{9E6214AD-8B1B-4DA1-B7D9-9432A9D56D99}" presName="node" presStyleLbl="node1" presStyleIdx="1" presStyleCnt="2" custScaleX="100448" custScaleY="42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88C5BF-8A78-46CE-8A25-0A93ACE19260}" type="presOf" srcId="{9E6214AD-8B1B-4DA1-B7D9-9432A9D56D99}" destId="{2F58822E-616D-446E-87B8-DA7EF06C56BF}" srcOrd="0" destOrd="0" presId="urn:microsoft.com/office/officeart/2005/8/layout/process1"/>
    <dgm:cxn modelId="{53B7EB66-CD03-498A-8BB0-D3E6F3C97181}" type="presOf" srcId="{88353F0E-9463-4C8B-B127-5C5586692BCA}" destId="{00BB1EE8-F625-453A-8717-3195C5BAC10F}" srcOrd="0" destOrd="0" presId="urn:microsoft.com/office/officeart/2005/8/layout/process1"/>
    <dgm:cxn modelId="{7246791B-1228-4A81-BC07-06BCE783FDB8}" type="presOf" srcId="{88353F0E-9463-4C8B-B127-5C5586692BCA}" destId="{67381821-4BF1-413B-9679-9828C67D7976}" srcOrd="1" destOrd="0" presId="urn:microsoft.com/office/officeart/2005/8/layout/process1"/>
    <dgm:cxn modelId="{929422AD-D2B4-4945-A3F5-C3F695B67122}" type="presOf" srcId="{8B9A2CFA-3BDB-465E-874A-1BF92B73DD67}" destId="{E23C34D1-7F0C-47BC-92B8-EB699315B184}" srcOrd="0" destOrd="0" presId="urn:microsoft.com/office/officeart/2005/8/layout/process1"/>
    <dgm:cxn modelId="{53AB396B-85C0-481E-B93D-6E5AE0B2E443}" srcId="{8B9A2CFA-3BDB-465E-874A-1BF92B73DD67}" destId="{9E6214AD-8B1B-4DA1-B7D9-9432A9D56D99}" srcOrd="1" destOrd="0" parTransId="{2871E70B-3995-454F-8B22-4270F8E69973}" sibTransId="{FC5E7582-2826-4D9D-BE54-7A22911060CB}"/>
    <dgm:cxn modelId="{804BE237-0117-44E6-97D2-68FA2F63C3D5}" type="presOf" srcId="{446F29EC-1336-45F6-B14F-0920637743DD}" destId="{E618D408-8A23-4888-AAE3-CFD3C9C8D7E1}" srcOrd="0" destOrd="0" presId="urn:microsoft.com/office/officeart/2005/8/layout/process1"/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27B87050-9023-4633-87D6-38FA3748259C}" type="presParOf" srcId="{E23C34D1-7F0C-47BC-92B8-EB699315B184}" destId="{E618D408-8A23-4888-AAE3-CFD3C9C8D7E1}" srcOrd="0" destOrd="0" presId="urn:microsoft.com/office/officeart/2005/8/layout/process1"/>
    <dgm:cxn modelId="{B18387ED-7BDF-4141-98EE-DA4B767F932A}" type="presParOf" srcId="{E23C34D1-7F0C-47BC-92B8-EB699315B184}" destId="{00BB1EE8-F625-453A-8717-3195C5BAC10F}" srcOrd="1" destOrd="0" presId="urn:microsoft.com/office/officeart/2005/8/layout/process1"/>
    <dgm:cxn modelId="{301D78DC-BC23-4823-8064-42EF6646D115}" type="presParOf" srcId="{00BB1EE8-F625-453A-8717-3195C5BAC10F}" destId="{67381821-4BF1-413B-9679-9828C67D7976}" srcOrd="0" destOrd="0" presId="urn:microsoft.com/office/officeart/2005/8/layout/process1"/>
    <dgm:cxn modelId="{212E7D56-9296-46F2-B6D8-2B69CAA5F9C5}" type="presParOf" srcId="{E23C34D1-7F0C-47BC-92B8-EB699315B184}" destId="{2F58822E-616D-446E-87B8-DA7EF06C56B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003CAD-F907-4B7E-93CD-B8490955536F}" type="doc">
      <dgm:prSet loTypeId="urn:microsoft.com/office/officeart/2005/8/layout/hierarchy2#1" loCatId="hierarchy" qsTypeId="urn:microsoft.com/office/officeart/2005/8/quickstyle/simple1#8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F681E7D1-9CBB-49B6-B051-1D5D678FB147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профессиональной компетенции</a:t>
          </a:r>
          <a:endParaRPr lang="ru-RU" sz="20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F94146-12F5-4B37-9CF7-A5A40E4337E9}" type="parTrans" cxnId="{60347B29-D875-4F9F-AD0A-2E2E2DA458C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832C39-4008-4A1F-8D7E-2AC007F8FC47}" type="sibTrans" cxnId="{60347B29-D875-4F9F-AD0A-2E2E2DA458C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70F79E-0AEC-494F-86D8-8AD0AFE3D58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Чему учить?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809517-556C-4E38-9CA7-7541787A4C9A}" type="parTrans" cxnId="{EAF9DE1D-F53A-47AF-BB7E-EE9A5421D4CD}">
      <dgm:prSet custT="1"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78C4B7-F503-4778-8C44-3AEA1D1F7328}" type="sibTrans" cxnId="{EAF9DE1D-F53A-47AF-BB7E-EE9A5421D4C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BEA8A8-8E99-4873-831B-9082AAF3F44B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наставниками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225D22-63C9-4A3F-9526-5793E3C6C642}" type="parTrans" cxnId="{51F1CD32-DF88-4118-9A64-FAD805574752}">
      <dgm:prSet custT="1"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96D6E7-2D41-4F02-9EC1-AE69C540C578}" type="sibTrans" cxnId="{51F1CD32-DF88-4118-9A64-FAD80557475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14E132-0F44-429A-9496-9DA120DD42FF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Самообразование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0A1227-9505-459C-AC57-AAF69ABEC9FB}" type="parTrans" cxnId="{487A2B24-BA34-4CAC-94C6-8BA32496B2BD}">
      <dgm:prSet custT="1"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3AE4CB-4CC2-4471-B4B9-C9DEEC4D609C}" type="sibTrans" cxnId="{487A2B24-BA34-4CAC-94C6-8BA32496B2B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8F62C5-B1CA-476B-BEFF-F4D5D3BCADB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Как учить?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4CF68D-F58D-45B9-B1DD-022DF3754435}" type="parTrans" cxnId="{B75AEF4D-86AD-4A25-9B0F-DA2B3E8A4446}">
      <dgm:prSet custT="1"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181AD-B8CB-499B-8C27-229165014EF8}" type="sibTrans" cxnId="{B75AEF4D-86AD-4A25-9B0F-DA2B3E8A444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57B233-52B3-4E00-A529-0F47BC9D463A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Цифровой инструментарий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31377-2070-4004-AE0B-BBAE8A4A9E77}" type="parTrans" cxnId="{6BBF86B0-32CA-4BA8-B9C5-75591372B47C}">
      <dgm:prSet custT="1"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506E0F-4C95-4870-BB0F-3CD538223ECB}" type="sibTrans" cxnId="{6BBF86B0-32CA-4BA8-B9C5-75591372B47C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3A7B0E-BE36-4AE8-805F-73F72BE463EF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НПК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EE5705-AA31-4D7F-ADD1-B95B0AA32FEE}" type="parTrans" cxnId="{4EA02C8D-B9DF-430D-8C0E-B0160A4BEC2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C9054D-393C-418A-BB11-C2F00E647876}" type="sibTrans" cxnId="{4EA02C8D-B9DF-430D-8C0E-B0160A4BEC2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28027-A76B-4E2C-B756-7916384BE52B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в методическом плане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4CD9B-03A3-4002-A72B-C517750F46DF}" type="parTrans" cxnId="{3C848D73-A77F-4AC9-838B-9107EF31881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1DB6E4-C725-4886-A88F-000B59160CFA}" type="sibTrans" cxnId="{3C848D73-A77F-4AC9-838B-9107EF318812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A546F9-FF61-4732-BCD8-7D95F181321A}" type="pres">
      <dgm:prSet presAssocID="{BD003CAD-F907-4B7E-93CD-B8490955536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407912-6150-4087-AC23-1453D5FE201C}" type="pres">
      <dgm:prSet presAssocID="{F681E7D1-9CBB-49B6-B051-1D5D678FB147}" presName="root1" presStyleCnt="0"/>
      <dgm:spPr/>
    </dgm:pt>
    <dgm:pt modelId="{B69F7D3B-9689-42D0-98D6-9D8AE00FCBE6}" type="pres">
      <dgm:prSet presAssocID="{F681E7D1-9CBB-49B6-B051-1D5D678FB147}" presName="LevelOneTextNode" presStyleLbl="node0" presStyleIdx="0" presStyleCnt="3" custLinFactNeighborX="-36" custLinFactNeighborY="616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FCA9FB-283C-468D-BE0F-D487B6BEA6F5}" type="pres">
      <dgm:prSet presAssocID="{F681E7D1-9CBB-49B6-B051-1D5D678FB147}" presName="level2hierChild" presStyleCnt="0"/>
      <dgm:spPr/>
    </dgm:pt>
    <dgm:pt modelId="{D8BB464A-D277-41EF-BA6C-F8A41A418CDD}" type="pres">
      <dgm:prSet presAssocID="{6C809517-556C-4E38-9CA7-7541787A4C9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EBFEAF5-EA33-4D86-83F2-4EE3048B3958}" type="pres">
      <dgm:prSet presAssocID="{6C809517-556C-4E38-9CA7-7541787A4C9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AA482E3-A591-4B3A-8F68-43879C014A65}" type="pres">
      <dgm:prSet presAssocID="{F370F79E-0AEC-494F-86D8-8AD0AFE3D58F}" presName="root2" presStyleCnt="0"/>
      <dgm:spPr/>
    </dgm:pt>
    <dgm:pt modelId="{FBCB1238-5902-4224-9AB1-4AE970DE9DE8}" type="pres">
      <dgm:prSet presAssocID="{F370F79E-0AEC-494F-86D8-8AD0AFE3D58F}" presName="LevelTwoTextNode" presStyleLbl="node2" presStyleIdx="0" presStyleCnt="2" custLinFactNeighborX="-25296" custLinFactNeighborY="69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C74568-7CD2-4AD2-BDB9-F422100B36C1}" type="pres">
      <dgm:prSet presAssocID="{F370F79E-0AEC-494F-86D8-8AD0AFE3D58F}" presName="level3hierChild" presStyleCnt="0"/>
      <dgm:spPr/>
    </dgm:pt>
    <dgm:pt modelId="{38CB8F64-430C-46A7-BEB5-8D36BBFC937E}" type="pres">
      <dgm:prSet presAssocID="{EC225D22-63C9-4A3F-9526-5793E3C6C642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B9E28FEF-F3B1-470B-9AC8-D0381EBF04C9}" type="pres">
      <dgm:prSet presAssocID="{EC225D22-63C9-4A3F-9526-5793E3C6C642}" presName="connTx" presStyleLbl="parChTrans1D3" presStyleIdx="0" presStyleCnt="3"/>
      <dgm:spPr/>
      <dgm:t>
        <a:bodyPr/>
        <a:lstStyle/>
        <a:p>
          <a:endParaRPr lang="ru-RU"/>
        </a:p>
      </dgm:t>
    </dgm:pt>
    <dgm:pt modelId="{9CBA0FA9-7041-411B-8E36-B407B891CF5B}" type="pres">
      <dgm:prSet presAssocID="{CBBEA8A8-8E99-4873-831B-9082AAF3F44B}" presName="root2" presStyleCnt="0"/>
      <dgm:spPr/>
    </dgm:pt>
    <dgm:pt modelId="{34E70A97-7E67-4746-9CDF-4A61BDC99EE3}" type="pres">
      <dgm:prSet presAssocID="{CBBEA8A8-8E99-4873-831B-9082AAF3F44B}" presName="LevelTwoTextNode" presStyleLbl="node3" presStyleIdx="0" presStyleCnt="3" custLinFactY="59997" custLinFactNeighborX="-1472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3BA897-E898-419E-9D95-2E962ADE65AB}" type="pres">
      <dgm:prSet presAssocID="{CBBEA8A8-8E99-4873-831B-9082AAF3F44B}" presName="level3hierChild" presStyleCnt="0"/>
      <dgm:spPr/>
    </dgm:pt>
    <dgm:pt modelId="{FAA58427-CAF5-4207-9D2E-FF8A5BCF3DE6}" type="pres">
      <dgm:prSet presAssocID="{750A1227-9505-459C-AC57-AAF69ABEC9FB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F20FFA85-9FD6-4E14-B863-FE247F589599}" type="pres">
      <dgm:prSet presAssocID="{750A1227-9505-459C-AC57-AAF69ABEC9FB}" presName="connTx" presStyleLbl="parChTrans1D3" presStyleIdx="1" presStyleCnt="3"/>
      <dgm:spPr/>
      <dgm:t>
        <a:bodyPr/>
        <a:lstStyle/>
        <a:p>
          <a:endParaRPr lang="ru-RU"/>
        </a:p>
      </dgm:t>
    </dgm:pt>
    <dgm:pt modelId="{E85D574A-0F8A-4C21-BFCE-E5AA6C0E5C3B}" type="pres">
      <dgm:prSet presAssocID="{0A14E132-0F44-429A-9496-9DA120DD42FF}" presName="root2" presStyleCnt="0"/>
      <dgm:spPr/>
    </dgm:pt>
    <dgm:pt modelId="{C9691975-084B-44C7-85C5-DF8375848F3B}" type="pres">
      <dgm:prSet presAssocID="{0A14E132-0F44-429A-9496-9DA120DD42FF}" presName="LevelTwoTextNode" presStyleLbl="node3" presStyleIdx="1" presStyleCnt="3" custLinFactY="47501" custLinFactNeighborX="-1472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B62F82-2E99-4A9B-8335-7C0AA69BE653}" type="pres">
      <dgm:prSet presAssocID="{0A14E132-0F44-429A-9496-9DA120DD42FF}" presName="level3hierChild" presStyleCnt="0"/>
      <dgm:spPr/>
    </dgm:pt>
    <dgm:pt modelId="{7395C642-9037-4595-9A39-2218FD8BBC15}" type="pres">
      <dgm:prSet presAssocID="{4B4CF68D-F58D-45B9-B1DD-022DF375443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1CB7FA4-11A0-4A48-A047-8C7F11BDDBBB}" type="pres">
      <dgm:prSet presAssocID="{4B4CF68D-F58D-45B9-B1DD-022DF375443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55C3EAE-77B2-49E4-BFD0-A8E5ABC1A279}" type="pres">
      <dgm:prSet presAssocID="{358F62C5-B1CA-476B-BEFF-F4D5D3BCADB5}" presName="root2" presStyleCnt="0"/>
      <dgm:spPr/>
    </dgm:pt>
    <dgm:pt modelId="{74C2BFB1-FBB1-47B9-AD9B-B8CC36228CF7}" type="pres">
      <dgm:prSet presAssocID="{358F62C5-B1CA-476B-BEFF-F4D5D3BCADB5}" presName="LevelTwoTextNode" presStyleLbl="node2" presStyleIdx="1" presStyleCnt="2" custLinFactY="25985" custLinFactNeighborX="-1812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380A3B-9AAF-465A-8796-2CE7F2283CA6}" type="pres">
      <dgm:prSet presAssocID="{358F62C5-B1CA-476B-BEFF-F4D5D3BCADB5}" presName="level3hierChild" presStyleCnt="0"/>
      <dgm:spPr/>
    </dgm:pt>
    <dgm:pt modelId="{84F368CF-070F-426F-B01B-9CEEB66E7C3F}" type="pres">
      <dgm:prSet presAssocID="{BE531377-2070-4004-AE0B-BBAE8A4A9E77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B5EB229F-DC48-41B2-B8E4-DE24B4C51268}" type="pres">
      <dgm:prSet presAssocID="{BE531377-2070-4004-AE0B-BBAE8A4A9E77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100A668-4BC6-4E51-9982-0EFCCA7C31FA}" type="pres">
      <dgm:prSet presAssocID="{8357B233-52B3-4E00-A529-0F47BC9D463A}" presName="root2" presStyleCnt="0"/>
      <dgm:spPr/>
    </dgm:pt>
    <dgm:pt modelId="{FB033B7A-F5CC-4F4D-A1C6-90F49354B88A}" type="pres">
      <dgm:prSet presAssocID="{8357B233-52B3-4E00-A529-0F47BC9D463A}" presName="LevelTwoTextNode" presStyleLbl="node3" presStyleIdx="2" presStyleCnt="3" custLinFactY="54669" custLinFactNeighborX="-1470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17FEA4-888A-4EBC-9B2E-33DADF93E513}" type="pres">
      <dgm:prSet presAssocID="{8357B233-52B3-4E00-A529-0F47BC9D463A}" presName="level3hierChild" presStyleCnt="0"/>
      <dgm:spPr/>
    </dgm:pt>
    <dgm:pt modelId="{2A4DE21F-E083-4698-997A-6EDEDE25D0E7}" type="pres">
      <dgm:prSet presAssocID="{FE3A7B0E-BE36-4AE8-805F-73F72BE463EF}" presName="root1" presStyleCnt="0"/>
      <dgm:spPr/>
    </dgm:pt>
    <dgm:pt modelId="{0FD28BE7-8DFF-491E-A392-10EE5A6BA4EE}" type="pres">
      <dgm:prSet presAssocID="{FE3A7B0E-BE36-4AE8-805F-73F72BE463EF}" presName="LevelOneTextNode" presStyleLbl="node0" presStyleIdx="1" presStyleCnt="3" custLinFactX="64901" custLinFactY="-100000" custLinFactNeighborX="100000" custLinFactNeighborY="-1756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3BA76F-38A8-4D70-9852-4AB528B98B08}" type="pres">
      <dgm:prSet presAssocID="{FE3A7B0E-BE36-4AE8-805F-73F72BE463EF}" presName="level2hierChild" presStyleCnt="0"/>
      <dgm:spPr/>
    </dgm:pt>
    <dgm:pt modelId="{BB0A271F-54D5-4D4D-8250-B975563E69C5}" type="pres">
      <dgm:prSet presAssocID="{2D628027-A76B-4E2C-B756-7916384BE52B}" presName="root1" presStyleCnt="0"/>
      <dgm:spPr/>
    </dgm:pt>
    <dgm:pt modelId="{D28C1DE3-F6DD-410E-AD71-C8083C28A709}" type="pres">
      <dgm:prSet presAssocID="{2D628027-A76B-4E2C-B756-7916384BE52B}" presName="LevelOneTextNode" presStyleLbl="node0" presStyleIdx="2" presStyleCnt="3" custLinFactX="100000" custLinFactY="-116253" custLinFactNeighborX="165275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83C9D3-6052-48BB-BC03-164FF672B639}" type="pres">
      <dgm:prSet presAssocID="{2D628027-A76B-4E2C-B756-7916384BE52B}" presName="level2hierChild" presStyleCnt="0"/>
      <dgm:spPr/>
    </dgm:pt>
  </dgm:ptLst>
  <dgm:cxnLst>
    <dgm:cxn modelId="{487A2B24-BA34-4CAC-94C6-8BA32496B2BD}" srcId="{F370F79E-0AEC-494F-86D8-8AD0AFE3D58F}" destId="{0A14E132-0F44-429A-9496-9DA120DD42FF}" srcOrd="1" destOrd="0" parTransId="{750A1227-9505-459C-AC57-AAF69ABEC9FB}" sibTransId="{C93AE4CB-4CC2-4471-B4B9-C9DEEC4D609C}"/>
    <dgm:cxn modelId="{3B13BFCD-3775-45A3-A8FC-71CA99491F4C}" type="presOf" srcId="{F681E7D1-9CBB-49B6-B051-1D5D678FB147}" destId="{B69F7D3B-9689-42D0-98D6-9D8AE00FCBE6}" srcOrd="0" destOrd="0" presId="urn:microsoft.com/office/officeart/2005/8/layout/hierarchy2#1"/>
    <dgm:cxn modelId="{B75AEF4D-86AD-4A25-9B0F-DA2B3E8A4446}" srcId="{F681E7D1-9CBB-49B6-B051-1D5D678FB147}" destId="{358F62C5-B1CA-476B-BEFF-F4D5D3BCADB5}" srcOrd="1" destOrd="0" parTransId="{4B4CF68D-F58D-45B9-B1DD-022DF3754435}" sibTransId="{DEF181AD-B8CB-499B-8C27-229165014EF8}"/>
    <dgm:cxn modelId="{DD99E664-FE84-42DC-9254-906C3F2209CB}" type="presOf" srcId="{FE3A7B0E-BE36-4AE8-805F-73F72BE463EF}" destId="{0FD28BE7-8DFF-491E-A392-10EE5A6BA4EE}" srcOrd="0" destOrd="0" presId="urn:microsoft.com/office/officeart/2005/8/layout/hierarchy2#1"/>
    <dgm:cxn modelId="{4FE7D398-EF67-4A2C-B127-01DB1F933A91}" type="presOf" srcId="{BE531377-2070-4004-AE0B-BBAE8A4A9E77}" destId="{B5EB229F-DC48-41B2-B8E4-DE24B4C51268}" srcOrd="1" destOrd="0" presId="urn:microsoft.com/office/officeart/2005/8/layout/hierarchy2#1"/>
    <dgm:cxn modelId="{1F42AEFD-726A-4207-888A-BC23CC59B7A3}" type="presOf" srcId="{CBBEA8A8-8E99-4873-831B-9082AAF3F44B}" destId="{34E70A97-7E67-4746-9CDF-4A61BDC99EE3}" srcOrd="0" destOrd="0" presId="urn:microsoft.com/office/officeart/2005/8/layout/hierarchy2#1"/>
    <dgm:cxn modelId="{B606F6F4-D081-417A-96FB-FD3DE8556134}" type="presOf" srcId="{358F62C5-B1CA-476B-BEFF-F4D5D3BCADB5}" destId="{74C2BFB1-FBB1-47B9-AD9B-B8CC36228CF7}" srcOrd="0" destOrd="0" presId="urn:microsoft.com/office/officeart/2005/8/layout/hierarchy2#1"/>
    <dgm:cxn modelId="{3C848D73-A77F-4AC9-838B-9107EF318812}" srcId="{BD003CAD-F907-4B7E-93CD-B8490955536F}" destId="{2D628027-A76B-4E2C-B756-7916384BE52B}" srcOrd="2" destOrd="0" parTransId="{5A54CD9B-03A3-4002-A72B-C517750F46DF}" sibTransId="{171DB6E4-C725-4886-A88F-000B59160CFA}"/>
    <dgm:cxn modelId="{51F1CD32-DF88-4118-9A64-FAD805574752}" srcId="{F370F79E-0AEC-494F-86D8-8AD0AFE3D58F}" destId="{CBBEA8A8-8E99-4873-831B-9082AAF3F44B}" srcOrd="0" destOrd="0" parTransId="{EC225D22-63C9-4A3F-9526-5793E3C6C642}" sibTransId="{9296D6E7-2D41-4F02-9EC1-AE69C540C578}"/>
    <dgm:cxn modelId="{4EA02C8D-B9DF-430D-8C0E-B0160A4BEC22}" srcId="{BD003CAD-F907-4B7E-93CD-B8490955536F}" destId="{FE3A7B0E-BE36-4AE8-805F-73F72BE463EF}" srcOrd="1" destOrd="0" parTransId="{04EE5705-AA31-4D7F-ADD1-B95B0AA32FEE}" sibTransId="{47C9054D-393C-418A-BB11-C2F00E647876}"/>
    <dgm:cxn modelId="{D893C394-5FC5-43A0-AA5F-2B4C37059886}" type="presOf" srcId="{750A1227-9505-459C-AC57-AAF69ABEC9FB}" destId="{FAA58427-CAF5-4207-9D2E-FF8A5BCF3DE6}" srcOrd="0" destOrd="0" presId="urn:microsoft.com/office/officeart/2005/8/layout/hierarchy2#1"/>
    <dgm:cxn modelId="{684CFCEC-05C8-447F-8BA4-6C99FE02485B}" type="presOf" srcId="{EC225D22-63C9-4A3F-9526-5793E3C6C642}" destId="{38CB8F64-430C-46A7-BEB5-8D36BBFC937E}" srcOrd="0" destOrd="0" presId="urn:microsoft.com/office/officeart/2005/8/layout/hierarchy2#1"/>
    <dgm:cxn modelId="{DEEB4A91-5575-4812-B4B9-B8B50A47D841}" type="presOf" srcId="{BD003CAD-F907-4B7E-93CD-B8490955536F}" destId="{73A546F9-FF61-4732-BCD8-7D95F181321A}" srcOrd="0" destOrd="0" presId="urn:microsoft.com/office/officeart/2005/8/layout/hierarchy2#1"/>
    <dgm:cxn modelId="{416896B1-383E-4D86-8614-DBD71BED0DA3}" type="presOf" srcId="{EC225D22-63C9-4A3F-9526-5793E3C6C642}" destId="{B9E28FEF-F3B1-470B-9AC8-D0381EBF04C9}" srcOrd="1" destOrd="0" presId="urn:microsoft.com/office/officeart/2005/8/layout/hierarchy2#1"/>
    <dgm:cxn modelId="{8B85CF0B-7971-4673-9A06-7DD7BB3B0EAF}" type="presOf" srcId="{4B4CF68D-F58D-45B9-B1DD-022DF3754435}" destId="{7395C642-9037-4595-9A39-2218FD8BBC15}" srcOrd="0" destOrd="0" presId="urn:microsoft.com/office/officeart/2005/8/layout/hierarchy2#1"/>
    <dgm:cxn modelId="{44E72E20-09F3-4362-88A8-A63CB5FD1DE6}" type="presOf" srcId="{BE531377-2070-4004-AE0B-BBAE8A4A9E77}" destId="{84F368CF-070F-426F-B01B-9CEEB66E7C3F}" srcOrd="0" destOrd="0" presId="urn:microsoft.com/office/officeart/2005/8/layout/hierarchy2#1"/>
    <dgm:cxn modelId="{4CD0312F-E5CC-41A7-AF78-DA019EF7103F}" type="presOf" srcId="{6C809517-556C-4E38-9CA7-7541787A4C9A}" destId="{7EBFEAF5-EA33-4D86-83F2-4EE3048B3958}" srcOrd="1" destOrd="0" presId="urn:microsoft.com/office/officeart/2005/8/layout/hierarchy2#1"/>
    <dgm:cxn modelId="{90098BB8-7B26-46CB-97FC-29A714C56AFF}" type="presOf" srcId="{6C809517-556C-4E38-9CA7-7541787A4C9A}" destId="{D8BB464A-D277-41EF-BA6C-F8A41A418CDD}" srcOrd="0" destOrd="0" presId="urn:microsoft.com/office/officeart/2005/8/layout/hierarchy2#1"/>
    <dgm:cxn modelId="{EAF9DE1D-F53A-47AF-BB7E-EE9A5421D4CD}" srcId="{F681E7D1-9CBB-49B6-B051-1D5D678FB147}" destId="{F370F79E-0AEC-494F-86D8-8AD0AFE3D58F}" srcOrd="0" destOrd="0" parTransId="{6C809517-556C-4E38-9CA7-7541787A4C9A}" sibTransId="{0678C4B7-F503-4778-8C44-3AEA1D1F7328}"/>
    <dgm:cxn modelId="{CB66C027-6AC0-47EF-A146-A40615A19E7A}" type="presOf" srcId="{0A14E132-0F44-429A-9496-9DA120DD42FF}" destId="{C9691975-084B-44C7-85C5-DF8375848F3B}" srcOrd="0" destOrd="0" presId="urn:microsoft.com/office/officeart/2005/8/layout/hierarchy2#1"/>
    <dgm:cxn modelId="{5BC37D50-2A39-4304-B7E0-2039F03BAF09}" type="presOf" srcId="{2D628027-A76B-4E2C-B756-7916384BE52B}" destId="{D28C1DE3-F6DD-410E-AD71-C8083C28A709}" srcOrd="0" destOrd="0" presId="urn:microsoft.com/office/officeart/2005/8/layout/hierarchy2#1"/>
    <dgm:cxn modelId="{24B1C89C-01F2-4419-988F-A910F74E5D33}" type="presOf" srcId="{4B4CF68D-F58D-45B9-B1DD-022DF3754435}" destId="{B1CB7FA4-11A0-4A48-A047-8C7F11BDDBBB}" srcOrd="1" destOrd="0" presId="urn:microsoft.com/office/officeart/2005/8/layout/hierarchy2#1"/>
    <dgm:cxn modelId="{6BBF86B0-32CA-4BA8-B9C5-75591372B47C}" srcId="{358F62C5-B1CA-476B-BEFF-F4D5D3BCADB5}" destId="{8357B233-52B3-4E00-A529-0F47BC9D463A}" srcOrd="0" destOrd="0" parTransId="{BE531377-2070-4004-AE0B-BBAE8A4A9E77}" sibTransId="{AC506E0F-4C95-4870-BB0F-3CD538223ECB}"/>
    <dgm:cxn modelId="{4D6EEBDE-CB6D-48F3-9374-30C96DD12D50}" type="presOf" srcId="{750A1227-9505-459C-AC57-AAF69ABEC9FB}" destId="{F20FFA85-9FD6-4E14-B863-FE247F589599}" srcOrd="1" destOrd="0" presId="urn:microsoft.com/office/officeart/2005/8/layout/hierarchy2#1"/>
    <dgm:cxn modelId="{60347B29-D875-4F9F-AD0A-2E2E2DA458C2}" srcId="{BD003CAD-F907-4B7E-93CD-B8490955536F}" destId="{F681E7D1-9CBB-49B6-B051-1D5D678FB147}" srcOrd="0" destOrd="0" parTransId="{29F94146-12F5-4B37-9CF7-A5A40E4337E9}" sibTransId="{CD832C39-4008-4A1F-8D7E-2AC007F8FC47}"/>
    <dgm:cxn modelId="{D44532C8-8F2F-427B-8E4E-669DB4699E6E}" type="presOf" srcId="{F370F79E-0AEC-494F-86D8-8AD0AFE3D58F}" destId="{FBCB1238-5902-4224-9AB1-4AE970DE9DE8}" srcOrd="0" destOrd="0" presId="urn:microsoft.com/office/officeart/2005/8/layout/hierarchy2#1"/>
    <dgm:cxn modelId="{2F726DFB-1CA7-469E-B2AA-C380AA4CF1A4}" type="presOf" srcId="{8357B233-52B3-4E00-A529-0F47BC9D463A}" destId="{FB033B7A-F5CC-4F4D-A1C6-90F49354B88A}" srcOrd="0" destOrd="0" presId="urn:microsoft.com/office/officeart/2005/8/layout/hierarchy2#1"/>
    <dgm:cxn modelId="{69E0786B-8E13-46DA-9826-91F73E78621F}" type="presParOf" srcId="{73A546F9-FF61-4732-BCD8-7D95F181321A}" destId="{DC407912-6150-4087-AC23-1453D5FE201C}" srcOrd="0" destOrd="0" presId="urn:microsoft.com/office/officeart/2005/8/layout/hierarchy2#1"/>
    <dgm:cxn modelId="{5C2426DD-4494-4D7F-93D3-62C79F0CC409}" type="presParOf" srcId="{DC407912-6150-4087-AC23-1453D5FE201C}" destId="{B69F7D3B-9689-42D0-98D6-9D8AE00FCBE6}" srcOrd="0" destOrd="0" presId="urn:microsoft.com/office/officeart/2005/8/layout/hierarchy2#1"/>
    <dgm:cxn modelId="{83B151C7-7F4D-411B-8605-4986090173CF}" type="presParOf" srcId="{DC407912-6150-4087-AC23-1453D5FE201C}" destId="{E3FCA9FB-283C-468D-BE0F-D487B6BEA6F5}" srcOrd="1" destOrd="0" presId="urn:microsoft.com/office/officeart/2005/8/layout/hierarchy2#1"/>
    <dgm:cxn modelId="{86432F5E-44DD-482A-A03F-4DB2D773ABA5}" type="presParOf" srcId="{E3FCA9FB-283C-468D-BE0F-D487B6BEA6F5}" destId="{D8BB464A-D277-41EF-BA6C-F8A41A418CDD}" srcOrd="0" destOrd="0" presId="urn:microsoft.com/office/officeart/2005/8/layout/hierarchy2#1"/>
    <dgm:cxn modelId="{9E6C6A42-19D5-4781-A262-EDD296290610}" type="presParOf" srcId="{D8BB464A-D277-41EF-BA6C-F8A41A418CDD}" destId="{7EBFEAF5-EA33-4D86-83F2-4EE3048B3958}" srcOrd="0" destOrd="0" presId="urn:microsoft.com/office/officeart/2005/8/layout/hierarchy2#1"/>
    <dgm:cxn modelId="{658A30B5-FBF2-4C24-A24C-B58F657A610B}" type="presParOf" srcId="{E3FCA9FB-283C-468D-BE0F-D487B6BEA6F5}" destId="{8AA482E3-A591-4B3A-8F68-43879C014A65}" srcOrd="1" destOrd="0" presId="urn:microsoft.com/office/officeart/2005/8/layout/hierarchy2#1"/>
    <dgm:cxn modelId="{52A1F8CF-75AF-4074-A12F-722479C85737}" type="presParOf" srcId="{8AA482E3-A591-4B3A-8F68-43879C014A65}" destId="{FBCB1238-5902-4224-9AB1-4AE970DE9DE8}" srcOrd="0" destOrd="0" presId="urn:microsoft.com/office/officeart/2005/8/layout/hierarchy2#1"/>
    <dgm:cxn modelId="{C0BEABF9-C00B-4DDE-B222-8304CF153427}" type="presParOf" srcId="{8AA482E3-A591-4B3A-8F68-43879C014A65}" destId="{7FC74568-7CD2-4AD2-BDB9-F422100B36C1}" srcOrd="1" destOrd="0" presId="urn:microsoft.com/office/officeart/2005/8/layout/hierarchy2#1"/>
    <dgm:cxn modelId="{865D968C-B5FB-43C2-A3DB-979981727B0F}" type="presParOf" srcId="{7FC74568-7CD2-4AD2-BDB9-F422100B36C1}" destId="{38CB8F64-430C-46A7-BEB5-8D36BBFC937E}" srcOrd="0" destOrd="0" presId="urn:microsoft.com/office/officeart/2005/8/layout/hierarchy2#1"/>
    <dgm:cxn modelId="{F5F41073-A7C4-4122-8DAC-EA3EFC01A933}" type="presParOf" srcId="{38CB8F64-430C-46A7-BEB5-8D36BBFC937E}" destId="{B9E28FEF-F3B1-470B-9AC8-D0381EBF04C9}" srcOrd="0" destOrd="0" presId="urn:microsoft.com/office/officeart/2005/8/layout/hierarchy2#1"/>
    <dgm:cxn modelId="{9AB4DE95-0A1F-4040-98BA-C7FDC87DA6E3}" type="presParOf" srcId="{7FC74568-7CD2-4AD2-BDB9-F422100B36C1}" destId="{9CBA0FA9-7041-411B-8E36-B407B891CF5B}" srcOrd="1" destOrd="0" presId="urn:microsoft.com/office/officeart/2005/8/layout/hierarchy2#1"/>
    <dgm:cxn modelId="{42EC61E0-C795-4BC5-A7DD-495B7AA6287F}" type="presParOf" srcId="{9CBA0FA9-7041-411B-8E36-B407B891CF5B}" destId="{34E70A97-7E67-4746-9CDF-4A61BDC99EE3}" srcOrd="0" destOrd="0" presId="urn:microsoft.com/office/officeart/2005/8/layout/hierarchy2#1"/>
    <dgm:cxn modelId="{F9D6CC53-BF2B-483B-AAE9-D21F2298D811}" type="presParOf" srcId="{9CBA0FA9-7041-411B-8E36-B407B891CF5B}" destId="{8B3BA897-E898-419E-9D95-2E962ADE65AB}" srcOrd="1" destOrd="0" presId="urn:microsoft.com/office/officeart/2005/8/layout/hierarchy2#1"/>
    <dgm:cxn modelId="{92825B18-5B09-4A9F-BB25-3CB4A34F361C}" type="presParOf" srcId="{7FC74568-7CD2-4AD2-BDB9-F422100B36C1}" destId="{FAA58427-CAF5-4207-9D2E-FF8A5BCF3DE6}" srcOrd="2" destOrd="0" presId="urn:microsoft.com/office/officeart/2005/8/layout/hierarchy2#1"/>
    <dgm:cxn modelId="{0278D5CF-F386-4577-A68F-B142E1521BCD}" type="presParOf" srcId="{FAA58427-CAF5-4207-9D2E-FF8A5BCF3DE6}" destId="{F20FFA85-9FD6-4E14-B863-FE247F589599}" srcOrd="0" destOrd="0" presId="urn:microsoft.com/office/officeart/2005/8/layout/hierarchy2#1"/>
    <dgm:cxn modelId="{88CD61F0-1CC5-41FD-9230-2BB9AB4D8A40}" type="presParOf" srcId="{7FC74568-7CD2-4AD2-BDB9-F422100B36C1}" destId="{E85D574A-0F8A-4C21-BFCE-E5AA6C0E5C3B}" srcOrd="3" destOrd="0" presId="urn:microsoft.com/office/officeart/2005/8/layout/hierarchy2#1"/>
    <dgm:cxn modelId="{2F62F028-C6F6-43F7-8DE7-D4534B27CCEE}" type="presParOf" srcId="{E85D574A-0F8A-4C21-BFCE-E5AA6C0E5C3B}" destId="{C9691975-084B-44C7-85C5-DF8375848F3B}" srcOrd="0" destOrd="0" presId="urn:microsoft.com/office/officeart/2005/8/layout/hierarchy2#1"/>
    <dgm:cxn modelId="{225E6FD9-3CEB-42F2-80C3-6538A408BFD0}" type="presParOf" srcId="{E85D574A-0F8A-4C21-BFCE-E5AA6C0E5C3B}" destId="{A6B62F82-2E99-4A9B-8335-7C0AA69BE653}" srcOrd="1" destOrd="0" presId="urn:microsoft.com/office/officeart/2005/8/layout/hierarchy2#1"/>
    <dgm:cxn modelId="{4C77AFD1-F055-4CB6-82D8-77E1783F5814}" type="presParOf" srcId="{E3FCA9FB-283C-468D-BE0F-D487B6BEA6F5}" destId="{7395C642-9037-4595-9A39-2218FD8BBC15}" srcOrd="2" destOrd="0" presId="urn:microsoft.com/office/officeart/2005/8/layout/hierarchy2#1"/>
    <dgm:cxn modelId="{83F12289-3BF1-4D7D-A3A0-89589B368721}" type="presParOf" srcId="{7395C642-9037-4595-9A39-2218FD8BBC15}" destId="{B1CB7FA4-11A0-4A48-A047-8C7F11BDDBBB}" srcOrd="0" destOrd="0" presId="urn:microsoft.com/office/officeart/2005/8/layout/hierarchy2#1"/>
    <dgm:cxn modelId="{BD22344A-F940-4BE8-BAD0-88B440C29F2A}" type="presParOf" srcId="{E3FCA9FB-283C-468D-BE0F-D487B6BEA6F5}" destId="{E55C3EAE-77B2-49E4-BFD0-A8E5ABC1A279}" srcOrd="3" destOrd="0" presId="urn:microsoft.com/office/officeart/2005/8/layout/hierarchy2#1"/>
    <dgm:cxn modelId="{E9B29A1C-7755-4758-A002-1FAA39ED2B8A}" type="presParOf" srcId="{E55C3EAE-77B2-49E4-BFD0-A8E5ABC1A279}" destId="{74C2BFB1-FBB1-47B9-AD9B-B8CC36228CF7}" srcOrd="0" destOrd="0" presId="urn:microsoft.com/office/officeart/2005/8/layout/hierarchy2#1"/>
    <dgm:cxn modelId="{22433FD5-8E2A-4873-98FA-FD7CEBCA9B20}" type="presParOf" srcId="{E55C3EAE-77B2-49E4-BFD0-A8E5ABC1A279}" destId="{6D380A3B-9AAF-465A-8796-2CE7F2283CA6}" srcOrd="1" destOrd="0" presId="urn:microsoft.com/office/officeart/2005/8/layout/hierarchy2#1"/>
    <dgm:cxn modelId="{F107EBAE-D77A-49B5-A13C-B53389F5A61A}" type="presParOf" srcId="{6D380A3B-9AAF-465A-8796-2CE7F2283CA6}" destId="{84F368CF-070F-426F-B01B-9CEEB66E7C3F}" srcOrd="0" destOrd="0" presId="urn:microsoft.com/office/officeart/2005/8/layout/hierarchy2#1"/>
    <dgm:cxn modelId="{A9CCE4A2-4245-4C42-B16A-7015C7F76706}" type="presParOf" srcId="{84F368CF-070F-426F-B01B-9CEEB66E7C3F}" destId="{B5EB229F-DC48-41B2-B8E4-DE24B4C51268}" srcOrd="0" destOrd="0" presId="urn:microsoft.com/office/officeart/2005/8/layout/hierarchy2#1"/>
    <dgm:cxn modelId="{BED0D06B-64F2-46B7-95F7-7940B9B0C008}" type="presParOf" srcId="{6D380A3B-9AAF-465A-8796-2CE7F2283CA6}" destId="{3100A668-4BC6-4E51-9982-0EFCCA7C31FA}" srcOrd="1" destOrd="0" presId="urn:microsoft.com/office/officeart/2005/8/layout/hierarchy2#1"/>
    <dgm:cxn modelId="{09E06A25-15F4-4CA3-BAE4-20880F11663B}" type="presParOf" srcId="{3100A668-4BC6-4E51-9982-0EFCCA7C31FA}" destId="{FB033B7A-F5CC-4F4D-A1C6-90F49354B88A}" srcOrd="0" destOrd="0" presId="urn:microsoft.com/office/officeart/2005/8/layout/hierarchy2#1"/>
    <dgm:cxn modelId="{3770DDF6-EA6B-47D5-99CD-3CE562FF88CC}" type="presParOf" srcId="{3100A668-4BC6-4E51-9982-0EFCCA7C31FA}" destId="{3817FEA4-888A-4EBC-9B2E-33DADF93E513}" srcOrd="1" destOrd="0" presId="urn:microsoft.com/office/officeart/2005/8/layout/hierarchy2#1"/>
    <dgm:cxn modelId="{DE1DAAD4-0E86-46E2-A7DF-C74474C2ADC7}" type="presParOf" srcId="{73A546F9-FF61-4732-BCD8-7D95F181321A}" destId="{2A4DE21F-E083-4698-997A-6EDEDE25D0E7}" srcOrd="1" destOrd="0" presId="urn:microsoft.com/office/officeart/2005/8/layout/hierarchy2#1"/>
    <dgm:cxn modelId="{A4E5C5F7-CA7C-4A77-A49D-479899923099}" type="presParOf" srcId="{2A4DE21F-E083-4698-997A-6EDEDE25D0E7}" destId="{0FD28BE7-8DFF-491E-A392-10EE5A6BA4EE}" srcOrd="0" destOrd="0" presId="urn:microsoft.com/office/officeart/2005/8/layout/hierarchy2#1"/>
    <dgm:cxn modelId="{32D8056B-27C1-4E0A-8CC5-D2D45ADD81E5}" type="presParOf" srcId="{2A4DE21F-E083-4698-997A-6EDEDE25D0E7}" destId="{533BA76F-38A8-4D70-9852-4AB528B98B08}" srcOrd="1" destOrd="0" presId="urn:microsoft.com/office/officeart/2005/8/layout/hierarchy2#1"/>
    <dgm:cxn modelId="{DC1D36D4-0FF9-4D66-A155-57D2E45CCC39}" type="presParOf" srcId="{73A546F9-FF61-4732-BCD8-7D95F181321A}" destId="{BB0A271F-54D5-4D4D-8250-B975563E69C5}" srcOrd="2" destOrd="0" presId="urn:microsoft.com/office/officeart/2005/8/layout/hierarchy2#1"/>
    <dgm:cxn modelId="{B8564DD9-5C03-464C-9352-5F29635AD2DF}" type="presParOf" srcId="{BB0A271F-54D5-4D4D-8250-B975563E69C5}" destId="{D28C1DE3-F6DD-410E-AD71-C8083C28A709}" srcOrd="0" destOrd="0" presId="urn:microsoft.com/office/officeart/2005/8/layout/hierarchy2#1"/>
    <dgm:cxn modelId="{2B4327BA-D8CD-4829-B67F-2CAB9D4517B3}" type="presParOf" srcId="{BB0A271F-54D5-4D4D-8250-B975563E69C5}" destId="{B283C9D3-6052-48BB-BC03-164FF672B639}" srcOrd="1" destOrd="0" presId="urn:microsoft.com/office/officeart/2005/8/layout/hierarchy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627C001-D28F-45D9-8B58-04C7F685771A}" type="doc">
      <dgm:prSet loTypeId="urn:microsoft.com/office/officeart/2005/8/layout/vList6" loCatId="list" qsTypeId="urn:microsoft.com/office/officeart/2005/8/quickstyle/simple1#9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8D2EE60C-FA47-4A79-B60F-375A6D751CF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 – 6  класс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FFDEFD-0C87-4D18-A2FC-167353D60D55}" type="parTrans" cxnId="{FC24DFD6-121E-444C-B70D-902119F4085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0CC835-9AB2-4F80-9AAB-390E1DC3AAF4}" type="sibTrans" cxnId="{FC24DFD6-121E-444C-B70D-902119F4085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524113-6C63-4E28-808E-F56ED7B37953}">
      <dgm:prSet phldrT="[Текст]" custT="1"/>
      <dgm:spPr/>
      <dgm:t>
        <a:bodyPr/>
        <a:lstStyle/>
        <a:p>
          <a:pPr algn="l"/>
          <a:r>
            <a:rPr lang="ru-RU" sz="2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</a:t>
          </a:r>
          <a:endParaRPr lang="ru-RU" sz="26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55991C-9EFF-4C98-9138-4FF8CA1A1974}" type="parTrans" cxnId="{70AB178E-C97B-42DD-AA74-6B50FD911DA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6F7A47-AB57-4123-9BC5-D95DF6D37964}" type="sibTrans" cxnId="{70AB178E-C97B-42DD-AA74-6B50FD911DA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F1F8B7-20F0-4437-8084-1AFCBE0A0DF8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 – 9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класс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CD7D01-7244-425D-AFD7-F61620683B04}" type="parTrans" cxnId="{AC62E474-A004-45EE-A036-D7B1D146963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45B223-24CE-4055-B21D-77CFC481E20E}" type="sibTrans" cxnId="{AC62E474-A004-45EE-A036-D7B1D146963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066835-D280-4EDD-A0D8-788DF90E29D5}">
      <dgm:prSet phldrT="[Текст]" custT="1"/>
      <dgm:spPr/>
      <dgm:t>
        <a:bodyPr/>
        <a:lstStyle/>
        <a:p>
          <a:pPr marL="171450" marR="0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</a:pPr>
          <a:r>
            <a: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Математические диктанты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6CA0F8-2198-4927-9F91-19FC82D3FC38}" type="parTrans" cxnId="{D7D30D7D-8C70-40D2-B60E-46500635812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5F6092-0923-4237-AB17-E636D3D98589}" type="sibTrans" cxnId="{D7D30D7D-8C70-40D2-B60E-46500635812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2F50B6-5240-46CA-844C-F27B9E16B68A}">
      <dgm:prSet phldrT="[Текст]"/>
      <dgm:spPr/>
      <dgm:t>
        <a:bodyPr/>
        <a:lstStyle/>
        <a:p>
          <a:pPr algn="l"/>
          <a:endParaRPr lang="ru-RU" sz="2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A6F01-23F0-4B08-A67B-1076B3ECA178}" type="parTrans" cxnId="{B5A80CFE-51D8-4621-A86F-BBA5E230CBCE}">
      <dgm:prSet/>
      <dgm:spPr/>
      <dgm:t>
        <a:bodyPr/>
        <a:lstStyle/>
        <a:p>
          <a:endParaRPr lang="ru-RU"/>
        </a:p>
      </dgm:t>
    </dgm:pt>
    <dgm:pt modelId="{470B58B3-506C-43D2-83EF-42FB7F89A1E8}" type="sibTrans" cxnId="{B5A80CFE-51D8-4621-A86F-BBA5E230CBCE}">
      <dgm:prSet/>
      <dgm:spPr/>
      <dgm:t>
        <a:bodyPr/>
        <a:lstStyle/>
        <a:p>
          <a:endParaRPr lang="ru-RU"/>
        </a:p>
      </dgm:t>
    </dgm:pt>
    <dgm:pt modelId="{2D5014D6-452A-4B38-8175-86B7D368CA9C}">
      <dgm:prSet phldrT="[Текст]"/>
      <dgm:spPr/>
      <dgm:t>
        <a:bodyPr/>
        <a:lstStyle/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0169B7-7584-4545-BA00-C4A984527910}" type="parTrans" cxnId="{DAB2B743-227C-4BE2-A7F1-1A6F1B405612}">
      <dgm:prSet/>
      <dgm:spPr/>
    </dgm:pt>
    <dgm:pt modelId="{5DF06DF0-1F96-4444-9A17-EA5387AE6B47}" type="sibTrans" cxnId="{DAB2B743-227C-4BE2-A7F1-1A6F1B405612}">
      <dgm:prSet/>
      <dgm:spPr/>
    </dgm:pt>
    <dgm:pt modelId="{68B513BD-042F-46B6-ABCE-857223155E9D}">
      <dgm:prSet phldrT="[Текст]" custT="1"/>
      <dgm:spPr/>
      <dgm:t>
        <a:bodyPr/>
        <a:lstStyle/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Блиц-опрос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68B34-F736-4628-AB64-39F73D897529}" type="parTrans" cxnId="{75663CD2-621D-40AA-8426-47FB21653F52}">
      <dgm:prSet/>
      <dgm:spPr/>
    </dgm:pt>
    <dgm:pt modelId="{1D0F82D5-037A-4D25-9F55-89719C8549F5}" type="sibTrans" cxnId="{75663CD2-621D-40AA-8426-47FB21653F52}">
      <dgm:prSet/>
      <dgm:spPr/>
    </dgm:pt>
    <dgm:pt modelId="{86E0992E-01CD-4FB4-9313-A517EEE8882D}">
      <dgm:prSet phldrT="[Текст]" custT="1"/>
      <dgm:spPr/>
      <dgm:t>
        <a:bodyPr/>
        <a:lstStyle/>
        <a:p>
          <a:pPr marL="171450" marR="0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</a:pPr>
          <a:r>
            <a: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Тест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7A7F2E-5B67-479D-92AB-C204EF7CD5EF}" type="parTrans" cxnId="{858679DD-FE89-445E-8549-CC2FB0ED33C6}">
      <dgm:prSet/>
      <dgm:spPr/>
    </dgm:pt>
    <dgm:pt modelId="{0B135366-D24E-4299-A233-61E1291D185E}" type="sibTrans" cxnId="{858679DD-FE89-445E-8549-CC2FB0ED33C6}">
      <dgm:prSet/>
      <dgm:spPr/>
    </dgm:pt>
    <dgm:pt modelId="{12D04C7E-806D-4242-9197-2E306E9AF5F7}">
      <dgm:prSet phldrT="[Текст]" custT="1"/>
      <dgm:spPr/>
      <dgm:t>
        <a:bodyPr/>
        <a:lstStyle/>
        <a:p>
          <a:pPr marL="171450" marR="0" indent="0" defTabSz="8445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</a:pPr>
          <a:r>
            <a: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Срезы по вычислительным навыкам</a:t>
          </a:r>
          <a:endParaRPr lang="ru-RU" sz="20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D03C5C-BE50-4E81-9ED4-7C1F058F8B29}" type="parTrans" cxnId="{B55ECAFA-F8BE-4E20-B361-247428392A67}">
      <dgm:prSet/>
      <dgm:spPr/>
    </dgm:pt>
    <dgm:pt modelId="{0395F167-5E09-4242-8BC2-C75693CBC319}" type="sibTrans" cxnId="{B55ECAFA-F8BE-4E20-B361-247428392A67}">
      <dgm:prSet/>
      <dgm:spPr/>
    </dgm:pt>
    <dgm:pt modelId="{14C9B418-7CFD-41EF-A9ED-BBA11286970D}" type="pres">
      <dgm:prSet presAssocID="{B627C001-D28F-45D9-8B58-04C7F685771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0429B9-48EB-46F3-9750-8E0064BC44B7}" type="pres">
      <dgm:prSet presAssocID="{8D2EE60C-FA47-4A79-B60F-375A6D751CFE}" presName="linNode" presStyleCnt="0"/>
      <dgm:spPr/>
    </dgm:pt>
    <dgm:pt modelId="{25A802D5-13B7-4815-8BA5-5B9F20E81BA6}" type="pres">
      <dgm:prSet presAssocID="{8D2EE60C-FA47-4A79-B60F-375A6D751CFE}" presName="parentShp" presStyleLbl="node1" presStyleIdx="0" presStyleCnt="2" custLinFactNeighborX="-742" custLinFactNeighborY="-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B3178-C242-45E6-86D2-46838029F408}" type="pres">
      <dgm:prSet presAssocID="{8D2EE60C-FA47-4A79-B60F-375A6D751CF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CE498-74C4-477F-A010-7CCDE82D3F17}" type="pres">
      <dgm:prSet presAssocID="{710CC835-9AB2-4F80-9AAB-390E1DC3AAF4}" presName="spacing" presStyleCnt="0"/>
      <dgm:spPr/>
    </dgm:pt>
    <dgm:pt modelId="{19EBDA52-59F0-4483-9610-44141E2CD060}" type="pres">
      <dgm:prSet presAssocID="{97F1F8B7-20F0-4437-8084-1AFCBE0A0DF8}" presName="linNode" presStyleCnt="0"/>
      <dgm:spPr/>
    </dgm:pt>
    <dgm:pt modelId="{84AAED27-D770-423D-8E78-24C8A3827660}" type="pres">
      <dgm:prSet presAssocID="{97F1F8B7-20F0-4437-8084-1AFCBE0A0DF8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046D2-6230-4F3E-A03F-BB3FEB278F7A}" type="pres">
      <dgm:prSet presAssocID="{97F1F8B7-20F0-4437-8084-1AFCBE0A0DF8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F93F0D-D8D7-48E8-84CA-D4600AA43FDF}" type="presOf" srcId="{97F1F8B7-20F0-4437-8084-1AFCBE0A0DF8}" destId="{84AAED27-D770-423D-8E78-24C8A3827660}" srcOrd="0" destOrd="0" presId="urn:microsoft.com/office/officeart/2005/8/layout/vList6"/>
    <dgm:cxn modelId="{AC62E474-A004-45EE-A036-D7B1D1469637}" srcId="{B627C001-D28F-45D9-8B58-04C7F685771A}" destId="{97F1F8B7-20F0-4437-8084-1AFCBE0A0DF8}" srcOrd="1" destOrd="0" parTransId="{EDCD7D01-7244-425D-AFD7-F61620683B04}" sibTransId="{8B45B223-24CE-4055-B21D-77CFC481E20E}"/>
    <dgm:cxn modelId="{D7D30D7D-8C70-40D2-B60E-46500635812E}" srcId="{97F1F8B7-20F0-4437-8084-1AFCBE0A0DF8}" destId="{8C066835-D280-4EDD-A0D8-788DF90E29D5}" srcOrd="1" destOrd="0" parTransId="{9C6CA0F8-2198-4927-9F91-19FC82D3FC38}" sibTransId="{A45F6092-0923-4237-AB17-E636D3D98589}"/>
    <dgm:cxn modelId="{D48EC379-C2E2-4ECA-999B-72095DFE9FDC}" type="presOf" srcId="{B627C001-D28F-45D9-8B58-04C7F685771A}" destId="{14C9B418-7CFD-41EF-A9ED-BBA11286970D}" srcOrd="0" destOrd="0" presId="urn:microsoft.com/office/officeart/2005/8/layout/vList6"/>
    <dgm:cxn modelId="{6E845535-ACA6-48F4-AAAF-50C31268BA7A}" type="presOf" srcId="{8C066835-D280-4EDD-A0D8-788DF90E29D5}" destId="{14D046D2-6230-4F3E-A03F-BB3FEB278F7A}" srcOrd="0" destOrd="1" presId="urn:microsoft.com/office/officeart/2005/8/layout/vList6"/>
    <dgm:cxn modelId="{75663CD2-621D-40AA-8426-47FB21653F52}" srcId="{97F1F8B7-20F0-4437-8084-1AFCBE0A0DF8}" destId="{68B513BD-042F-46B6-ABCE-857223155E9D}" srcOrd="0" destOrd="0" parTransId="{C2868B34-F736-4628-AB64-39F73D897529}" sibTransId="{1D0F82D5-037A-4D25-9F55-89719C8549F5}"/>
    <dgm:cxn modelId="{08575978-B176-4F63-852E-213801D4A88C}" type="presOf" srcId="{2D5014D6-452A-4B38-8175-86B7D368CA9C}" destId="{14D046D2-6230-4F3E-A03F-BB3FEB278F7A}" srcOrd="0" destOrd="4" presId="urn:microsoft.com/office/officeart/2005/8/layout/vList6"/>
    <dgm:cxn modelId="{FC24DFD6-121E-444C-B70D-902119F40859}" srcId="{B627C001-D28F-45D9-8B58-04C7F685771A}" destId="{8D2EE60C-FA47-4A79-B60F-375A6D751CFE}" srcOrd="0" destOrd="0" parTransId="{A1FFDEFD-0C87-4D18-A2FC-167353D60D55}" sibTransId="{710CC835-9AB2-4F80-9AAB-390E1DC3AAF4}"/>
    <dgm:cxn modelId="{DAB2B743-227C-4BE2-A7F1-1A6F1B405612}" srcId="{97F1F8B7-20F0-4437-8084-1AFCBE0A0DF8}" destId="{2D5014D6-452A-4B38-8175-86B7D368CA9C}" srcOrd="4" destOrd="0" parTransId="{150169B7-7584-4545-BA00-C4A984527910}" sibTransId="{5DF06DF0-1F96-4444-9A17-EA5387AE6B47}"/>
    <dgm:cxn modelId="{9500A1F0-CD70-459A-8BB4-F76E04BF9E57}" type="presOf" srcId="{12D04C7E-806D-4242-9197-2E306E9AF5F7}" destId="{14D046D2-6230-4F3E-A03F-BB3FEB278F7A}" srcOrd="0" destOrd="3" presId="urn:microsoft.com/office/officeart/2005/8/layout/vList6"/>
    <dgm:cxn modelId="{DCDC285A-64DB-48CF-964D-ABF9CD9A33F1}" type="presOf" srcId="{352F50B6-5240-46CA-844C-F27B9E16B68A}" destId="{D00B3178-C242-45E6-86D2-46838029F408}" srcOrd="0" destOrd="0" presId="urn:microsoft.com/office/officeart/2005/8/layout/vList6"/>
    <dgm:cxn modelId="{B55ECAFA-F8BE-4E20-B361-247428392A67}" srcId="{97F1F8B7-20F0-4437-8084-1AFCBE0A0DF8}" destId="{12D04C7E-806D-4242-9197-2E306E9AF5F7}" srcOrd="3" destOrd="0" parTransId="{FBD03C5C-BE50-4E81-9ED4-7C1F058F8B29}" sibTransId="{0395F167-5E09-4242-8BC2-C75693CBC319}"/>
    <dgm:cxn modelId="{70AB178E-C97B-42DD-AA74-6B50FD911DA5}" srcId="{8D2EE60C-FA47-4A79-B60F-375A6D751CFE}" destId="{21524113-6C63-4E28-808E-F56ED7B37953}" srcOrd="1" destOrd="0" parTransId="{D755991C-9EFF-4C98-9138-4FF8CA1A1974}" sibTransId="{C96F7A47-AB57-4123-9BC5-D95DF6D37964}"/>
    <dgm:cxn modelId="{50C387B4-7D1E-4AFB-B2AB-CED8C621A67F}" type="presOf" srcId="{86E0992E-01CD-4FB4-9313-A517EEE8882D}" destId="{14D046D2-6230-4F3E-A03F-BB3FEB278F7A}" srcOrd="0" destOrd="2" presId="urn:microsoft.com/office/officeart/2005/8/layout/vList6"/>
    <dgm:cxn modelId="{C2659123-8BE2-40CF-84E5-0501DD16900C}" type="presOf" srcId="{21524113-6C63-4E28-808E-F56ED7B37953}" destId="{D00B3178-C242-45E6-86D2-46838029F408}" srcOrd="0" destOrd="1" presId="urn:microsoft.com/office/officeart/2005/8/layout/vList6"/>
    <dgm:cxn modelId="{ED5B3E86-64C3-476F-A32E-250315B59084}" type="presOf" srcId="{68B513BD-042F-46B6-ABCE-857223155E9D}" destId="{14D046D2-6230-4F3E-A03F-BB3FEB278F7A}" srcOrd="0" destOrd="0" presId="urn:microsoft.com/office/officeart/2005/8/layout/vList6"/>
    <dgm:cxn modelId="{B5A80CFE-51D8-4621-A86F-BBA5E230CBCE}" srcId="{8D2EE60C-FA47-4A79-B60F-375A6D751CFE}" destId="{352F50B6-5240-46CA-844C-F27B9E16B68A}" srcOrd="0" destOrd="0" parTransId="{F3FA6F01-23F0-4B08-A67B-1076B3ECA178}" sibTransId="{470B58B3-506C-43D2-83EF-42FB7F89A1E8}"/>
    <dgm:cxn modelId="{FA9A648D-2589-4B22-ADC6-68F60F6DCB78}" type="presOf" srcId="{8D2EE60C-FA47-4A79-B60F-375A6D751CFE}" destId="{25A802D5-13B7-4815-8BA5-5B9F20E81BA6}" srcOrd="0" destOrd="0" presId="urn:microsoft.com/office/officeart/2005/8/layout/vList6"/>
    <dgm:cxn modelId="{858679DD-FE89-445E-8549-CC2FB0ED33C6}" srcId="{97F1F8B7-20F0-4437-8084-1AFCBE0A0DF8}" destId="{86E0992E-01CD-4FB4-9313-A517EEE8882D}" srcOrd="2" destOrd="0" parTransId="{EB7A7F2E-5B67-479D-92AB-C204EF7CD5EF}" sibTransId="{0B135366-D24E-4299-A233-61E1291D185E}"/>
    <dgm:cxn modelId="{2790BBD2-8579-45CA-A230-D25C1405982B}" type="presParOf" srcId="{14C9B418-7CFD-41EF-A9ED-BBA11286970D}" destId="{3C0429B9-48EB-46F3-9750-8E0064BC44B7}" srcOrd="0" destOrd="0" presId="urn:microsoft.com/office/officeart/2005/8/layout/vList6"/>
    <dgm:cxn modelId="{AFBDCD8B-C780-47B4-9D32-FC58E86DC5B3}" type="presParOf" srcId="{3C0429B9-48EB-46F3-9750-8E0064BC44B7}" destId="{25A802D5-13B7-4815-8BA5-5B9F20E81BA6}" srcOrd="0" destOrd="0" presId="urn:microsoft.com/office/officeart/2005/8/layout/vList6"/>
    <dgm:cxn modelId="{A51DF265-35AE-4F9B-B3C3-29AAB4521BF5}" type="presParOf" srcId="{3C0429B9-48EB-46F3-9750-8E0064BC44B7}" destId="{D00B3178-C242-45E6-86D2-46838029F408}" srcOrd="1" destOrd="0" presId="urn:microsoft.com/office/officeart/2005/8/layout/vList6"/>
    <dgm:cxn modelId="{D05B7C5E-290C-45AA-836D-C07B1975FE89}" type="presParOf" srcId="{14C9B418-7CFD-41EF-A9ED-BBA11286970D}" destId="{616CE498-74C4-477F-A010-7CCDE82D3F17}" srcOrd="1" destOrd="0" presId="urn:microsoft.com/office/officeart/2005/8/layout/vList6"/>
    <dgm:cxn modelId="{CC68C399-7212-4617-8491-91CB7254942F}" type="presParOf" srcId="{14C9B418-7CFD-41EF-A9ED-BBA11286970D}" destId="{19EBDA52-59F0-4483-9610-44141E2CD060}" srcOrd="2" destOrd="0" presId="urn:microsoft.com/office/officeart/2005/8/layout/vList6"/>
    <dgm:cxn modelId="{37357806-7BB3-4399-80CB-C8D174F07132}" type="presParOf" srcId="{19EBDA52-59F0-4483-9610-44141E2CD060}" destId="{84AAED27-D770-423D-8E78-24C8A3827660}" srcOrd="0" destOrd="0" presId="urn:microsoft.com/office/officeart/2005/8/layout/vList6"/>
    <dgm:cxn modelId="{CDAFC52E-4E1F-422B-9798-97D9FAD337C8}" type="presParOf" srcId="{19EBDA52-59F0-4483-9610-44141E2CD060}" destId="{14D046D2-6230-4F3E-A03F-BB3FEB278F7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B0B361-70C9-40EB-837E-DF287013CBEC}">
      <dsp:nvSpPr>
        <dsp:cNvPr id="0" name=""/>
        <dsp:cNvSpPr/>
      </dsp:nvSpPr>
      <dsp:spPr>
        <a:xfrm>
          <a:off x="0" y="4601488"/>
          <a:ext cx="8064896" cy="12294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моего ИОМ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 навыков работы с цифровыми технологиями, раскрытие эффективного использования личностных ресурсов, собственного потенциала для формирования функциональной грамотности у учащихся.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</dsp:txBody>
      <dsp:txXfrm>
        <a:off x="0" y="4601488"/>
        <a:ext cx="8064896" cy="1229495"/>
      </dsp:txXfrm>
    </dsp:sp>
    <dsp:sp modelId="{500C4806-5E5B-4BA2-B674-5F394E5F7A2C}">
      <dsp:nvSpPr>
        <dsp:cNvPr id="0" name=""/>
        <dsp:cNvSpPr/>
      </dsp:nvSpPr>
      <dsp:spPr>
        <a:xfrm rot="10800000">
          <a:off x="0" y="3008395"/>
          <a:ext cx="8064896" cy="1598090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 МО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функциональной грамотности на уроках математики</a:t>
          </a:r>
        </a:p>
      </dsp:txBody>
      <dsp:txXfrm rot="10800000">
        <a:off x="0" y="3008395"/>
        <a:ext cx="8064896" cy="1598090"/>
      </dsp:txXfrm>
    </dsp:sp>
    <dsp:sp modelId="{347D9BA2-7FCF-4201-9853-954E26592F0F}">
      <dsp:nvSpPr>
        <dsp:cNvPr id="0" name=""/>
        <dsp:cNvSpPr/>
      </dsp:nvSpPr>
      <dsp:spPr>
        <a:xfrm rot="10800000">
          <a:off x="0" y="1423"/>
          <a:ext cx="8064896" cy="3011729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Гимназии №33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</a:t>
          </a: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учебно-воспитательный процесс эффективных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инновационных механизмов формирования, развития и оценки функциональной грамотности</a:t>
          </a: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обеспечивающих высокое качество образования на всех уровнях обучения, у  участников образовательного процесса в условиях реализации образовательных стандартов.</a:t>
          </a:r>
          <a:endParaRPr lang="ru-RU" sz="1300" kern="1200" dirty="0"/>
        </a:p>
      </dsp:txBody>
      <dsp:txXfrm rot="10800000">
        <a:off x="0" y="1423"/>
        <a:ext cx="8064896" cy="30117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6934" y="520405"/>
          <a:ext cx="3768938" cy="8745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Изучить современную литературу и интернет – источники по теме самообразования</a:t>
          </a:r>
          <a:endParaRPr lang="ru-RU" b="1" kern="1200" dirty="0">
            <a:solidFill>
              <a:schemeClr val="bg1"/>
            </a:solidFill>
          </a:endParaRPr>
        </a:p>
      </dsp:txBody>
      <dsp:txXfrm>
        <a:off x="6934" y="520405"/>
        <a:ext cx="3768938" cy="874557"/>
      </dsp:txXfrm>
    </dsp:sp>
    <dsp:sp modelId="{00BB1EE8-F625-453A-8717-3195C5BAC10F}">
      <dsp:nvSpPr>
        <dsp:cNvPr id="0" name=""/>
        <dsp:cNvSpPr/>
      </dsp:nvSpPr>
      <dsp:spPr>
        <a:xfrm>
          <a:off x="4091015" y="566908"/>
          <a:ext cx="668100" cy="7815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4091015" y="566908"/>
        <a:ext cx="668100" cy="781551"/>
      </dsp:txXfrm>
    </dsp:sp>
    <dsp:sp modelId="{2F58822E-616D-446E-87B8-DA7EF06C56BF}">
      <dsp:nvSpPr>
        <dsp:cNvPr id="0" name=""/>
        <dsp:cNvSpPr/>
      </dsp:nvSpPr>
      <dsp:spPr>
        <a:xfrm>
          <a:off x="5036440" y="546713"/>
          <a:ext cx="3165536" cy="82194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Электронный образовательный портал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КиберЛенинка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6440" y="546713"/>
        <a:ext cx="3165536" cy="8219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2929" y="547892"/>
          <a:ext cx="3772622" cy="8642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Посещение уроков учителей-наставников</a:t>
          </a:r>
          <a:endParaRPr lang="ru-RU" b="1" kern="1200" dirty="0">
            <a:solidFill>
              <a:schemeClr val="bg1"/>
            </a:solidFill>
          </a:endParaRPr>
        </a:p>
      </dsp:txBody>
      <dsp:txXfrm>
        <a:off x="2929" y="547892"/>
        <a:ext cx="3772622" cy="864206"/>
      </dsp:txXfrm>
    </dsp:sp>
    <dsp:sp modelId="{00BB1EE8-F625-453A-8717-3195C5BAC10F}">
      <dsp:nvSpPr>
        <dsp:cNvPr id="0" name=""/>
        <dsp:cNvSpPr/>
      </dsp:nvSpPr>
      <dsp:spPr>
        <a:xfrm>
          <a:off x="4091002" y="588838"/>
          <a:ext cx="668753" cy="7823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091002" y="588838"/>
        <a:ext cx="668753" cy="782315"/>
      </dsp:txXfrm>
    </dsp:sp>
    <dsp:sp modelId="{2F58822E-616D-446E-87B8-DA7EF06C56BF}">
      <dsp:nvSpPr>
        <dsp:cNvPr id="0" name=""/>
        <dsp:cNvSpPr/>
      </dsp:nvSpPr>
      <dsp:spPr>
        <a:xfrm>
          <a:off x="5037351" y="573888"/>
          <a:ext cx="3168631" cy="81221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1-2 раза в неделю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Балдано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А.В. , Кузнецова В.А.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7351" y="573888"/>
        <a:ext cx="3168631" cy="81221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2929" y="585509"/>
          <a:ext cx="3772622" cy="93298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внедрение современных инновационных технологий на уроках математики</a:t>
          </a:r>
          <a:endParaRPr lang="ru-RU" b="1" kern="1200" dirty="0">
            <a:solidFill>
              <a:schemeClr val="bg1"/>
            </a:solidFill>
          </a:endParaRPr>
        </a:p>
      </dsp:txBody>
      <dsp:txXfrm>
        <a:off x="2929" y="585509"/>
        <a:ext cx="3772622" cy="932988"/>
      </dsp:txXfrm>
    </dsp:sp>
    <dsp:sp modelId="{00BB1EE8-F625-453A-8717-3195C5BAC10F}">
      <dsp:nvSpPr>
        <dsp:cNvPr id="0" name=""/>
        <dsp:cNvSpPr/>
      </dsp:nvSpPr>
      <dsp:spPr>
        <a:xfrm>
          <a:off x="4091002" y="660846"/>
          <a:ext cx="668753" cy="7823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091002" y="660846"/>
        <a:ext cx="668753" cy="782315"/>
      </dsp:txXfrm>
    </dsp:sp>
    <dsp:sp modelId="{2F58822E-616D-446E-87B8-DA7EF06C56BF}">
      <dsp:nvSpPr>
        <dsp:cNvPr id="0" name=""/>
        <dsp:cNvSpPr/>
      </dsp:nvSpPr>
      <dsp:spPr>
        <a:xfrm>
          <a:off x="5037351" y="613574"/>
          <a:ext cx="3168631" cy="87685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Изучить новые цифровые инструменты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7351" y="613574"/>
        <a:ext cx="3168631" cy="87685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#1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g.resh.edu.ru/functionalliteracy/event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ocs.google.com/forms/d/1OzwLr2PkkDi59PtWw1j_zD6nXOeKJROg_1mx6y_fqvQ/edi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plickers.com/library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classroom.google.com/c/Mjk4NjAzODk5MDc1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onlinetestpad.com/ru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create.kahoot.it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gym33.ru/?redirect=0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5866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МАОУ «Гимназия №33»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7971085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реализация индивидуального образовательного маршрута педагогов. Формирование личностной траектории профессионального роста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6093296"/>
            <a:ext cx="14092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2022г.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4941168"/>
            <a:ext cx="28754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Гачегова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Н.С.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332656"/>
            <a:ext cx="511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уроков учителей-наставников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изображение_viber_2021-12-12_14-02-48-5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772816"/>
            <a:ext cx="3618402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изображение_viber_2021-12-12_14-02-49-1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4293096"/>
            <a:ext cx="3227850" cy="24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User\Desktop\изображение_viber_2021-12-12_14-02-42-8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556792"/>
            <a:ext cx="3246982" cy="243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116632"/>
            <a:ext cx="622818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вебинаров</a:t>
            </a: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«Цифровые технологии. Опыт внедрения и применения в школе»;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«Цифровая образовательная среда – новые возможности для современного учителя» 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«Цифровые технологии и платформы в образовании: как использовать новые возможности»;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«Конструирование цифровой образовательной среды в ОУ, стимулирующей саморазвитие высокомотивированных школьников».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Без имени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983637"/>
            <a:ext cx="5904656" cy="387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188640"/>
            <a:ext cx="4716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курсов повышения квалификации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628800"/>
            <a:ext cx="6970871" cy="4859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0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инструментарий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1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420888"/>
            <a:ext cx="7662355" cy="35558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6470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cap="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БАНК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ДЛЯ ОЦЕНКИ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</a:t>
            </a:r>
          </a:p>
          <a:p>
            <a:pPr algn="ctr"/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https://fg.resh.edu.ru/functionalliteracy/events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75656" y="1916832"/>
          <a:ext cx="6480720" cy="435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87824" y="404664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8Б с 43%      до 49%</a:t>
            </a:r>
          </a:p>
          <a:p>
            <a:pPr algn="ctr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8Е с 38%      до 41%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5724128" y="33265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5724128" y="1124744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851741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260648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тестирования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24744"/>
            <a:ext cx="8368110" cy="5163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03848" y="332656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тестирования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40768"/>
            <a:ext cx="1115445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11760" y="0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по функциональной грамотности для 8 классов по математике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28800"/>
            <a:ext cx="11553366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411760" y="0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по функциональной грамотности для 8 классов по математике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11207375" cy="4819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411760" y="0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по функциональной грамотности для 8 классов по математике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единительная линия 51"/>
          <p:cNvCxnSpPr/>
          <p:nvPr/>
        </p:nvCxnSpPr>
        <p:spPr>
          <a:xfrm>
            <a:off x="8028384" y="2204864"/>
            <a:ext cx="10081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056563" y="2204864"/>
            <a:ext cx="1184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новатор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19872" y="116632"/>
            <a:ext cx="5535811" cy="19389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Ступени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профессионального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Роста учителя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07504" y="2204864"/>
            <a:ext cx="8142330" cy="3528392"/>
            <a:chOff x="107504" y="2204864"/>
            <a:chExt cx="8142330" cy="3528392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107504" y="5085184"/>
              <a:ext cx="0" cy="64807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07504" y="5085184"/>
              <a:ext cx="1440160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547664" y="4437112"/>
              <a:ext cx="0" cy="72008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547664" y="4437112"/>
              <a:ext cx="1800200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3347864" y="3789040"/>
              <a:ext cx="0" cy="64807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347864" y="3789040"/>
              <a:ext cx="158417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4932040" y="2996952"/>
              <a:ext cx="0" cy="79208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932040" y="2996952"/>
              <a:ext cx="3096344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1520" y="5229200"/>
              <a:ext cx="1349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Адаптер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47664" y="4653136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Практикант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19872" y="3861048"/>
              <a:ext cx="1385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032228" y="2996952"/>
              <a:ext cx="118494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мастер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8028384" y="2204864"/>
              <a:ext cx="0" cy="7920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026" name="Picture 2" descr="C:\Users\User\Desktop\depositphotos_42908269-stock-illustration-teach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51520" y="3284984"/>
              <a:ext cx="1180905" cy="1671092"/>
            </a:xfrm>
            <a:prstGeom prst="rect">
              <a:avLst/>
            </a:prstGeom>
            <a:noFill/>
          </p:spPr>
        </p:pic>
        <p:cxnSp>
          <p:nvCxnSpPr>
            <p:cNvPr id="24" name="Прямая со стрелкой 23"/>
            <p:cNvCxnSpPr/>
            <p:nvPr/>
          </p:nvCxnSpPr>
          <p:spPr>
            <a:xfrm>
              <a:off x="6156176" y="3429000"/>
              <a:ext cx="576064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6084168" y="3717032"/>
              <a:ext cx="648072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60232" y="3140968"/>
              <a:ext cx="14429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методист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88224" y="3933056"/>
              <a:ext cx="16616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наставник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6136" y="1700808"/>
            <a:ext cx="3168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Google-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тесты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платформа для создания тестов, для проверки знаний учеников -</a:t>
            </a:r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https://docs.google.com/forms/d/1OzwLr2PkkDi59PtWw1j_zD6nXOeKJROg_1mx6y_fqvQ/edit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4" name="Picture 2" descr="C:\Users\User\Desktop\гугл тесты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752"/>
            <a:ext cx="2725260" cy="4039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User\Desktop\гугл тесты 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492896"/>
            <a:ext cx="2702878" cy="3979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340768"/>
            <a:ext cx="4499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Plickers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приложение для </a:t>
            </a:r>
            <a:r>
              <a:rPr lang="ru-RU" sz="32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молниеностной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оценки знаний учащихся прямо на уроке - </a:t>
            </a:r>
            <a:r>
              <a:rPr lang="en-U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https://www.plickers.com/library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User\Desktop\пликерс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908720"/>
            <a:ext cx="4033339" cy="513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2411760" y="548680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удобная платформа для создания тестов, для проверки знаний учеников - 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https://classroom.google.com/c/Mjk4NjAzODk5MDc1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класс рум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060848"/>
            <a:ext cx="8086037" cy="4347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92696"/>
            <a:ext cx="6804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Test Pad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удобная платформа для создания тестов, для проверки знаний учеников - </a:t>
            </a:r>
            <a:r>
              <a:rPr lang="en-US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https://onlinetestpad.com/ru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194" name="Picture 2" descr="C:\Users\User\Desktop\тест пад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140968"/>
            <a:ext cx="8565975" cy="2757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692696"/>
            <a:ext cx="5526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Kahoot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игровая обучающая платформа - </a:t>
            </a:r>
            <a:r>
              <a:rPr lang="en-U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https://create.kahoot.it/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218" name="Picture 2" descr="C:\Users\User\Desktop\кахут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780928"/>
            <a:ext cx="8607944" cy="3662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332656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Moodle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образовательный портал МАОУ «Гимназии №33»</a:t>
            </a:r>
          </a:p>
          <a:p>
            <a:pPr algn="ctr"/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http://gym33.ru/?redirect=0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5" name="Picture 2" descr="C:\Users\User\Desktop\veelk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628800"/>
            <a:ext cx="7871805" cy="4724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единительная линия 51"/>
          <p:cNvCxnSpPr/>
          <p:nvPr/>
        </p:nvCxnSpPr>
        <p:spPr>
          <a:xfrm>
            <a:off x="8100392" y="2780928"/>
            <a:ext cx="10436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User\Desktop\depositphotos_42908269-stock-illustration-teach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2564904"/>
            <a:ext cx="1180905" cy="16710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816101" y="0"/>
            <a:ext cx="6327899" cy="19389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Ступени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профессионального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Роста учителя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79512" y="2780928"/>
            <a:ext cx="8142330" cy="3528392"/>
            <a:chOff x="107504" y="2204864"/>
            <a:chExt cx="8142330" cy="3528392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107504" y="5085184"/>
              <a:ext cx="0" cy="64807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07504" y="5085184"/>
              <a:ext cx="1440160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1547664" y="4437112"/>
              <a:ext cx="0" cy="72008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547664" y="4437112"/>
              <a:ext cx="1800200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3347864" y="3789040"/>
              <a:ext cx="0" cy="64807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347864" y="3789040"/>
              <a:ext cx="158417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4932040" y="2996952"/>
              <a:ext cx="0" cy="79208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932040" y="2996952"/>
              <a:ext cx="3096344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51520" y="5229200"/>
              <a:ext cx="1349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Адаптер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547664" y="4653136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Практикант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419872" y="3861048"/>
              <a:ext cx="1385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2228" y="2996952"/>
              <a:ext cx="118494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мастер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8028384" y="2204864"/>
              <a:ext cx="0" cy="7920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6156176" y="3429000"/>
              <a:ext cx="576064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6084168" y="3717032"/>
              <a:ext cx="648072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764171" y="3140968"/>
              <a:ext cx="12350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методист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588224" y="3933056"/>
              <a:ext cx="16616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</a:t>
              </a:r>
            </a:p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наставник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150085" y="2852936"/>
            <a:ext cx="1085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новатор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1772816"/>
            <a:ext cx="9252521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учитель рассказывает.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учитель объясняет.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хороший учитель демонстрирует.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учитель вдохновляет.</a:t>
            </a:r>
          </a:p>
          <a:p>
            <a:pPr algn="ctr"/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Уильям Артур Уорд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83568" y="0"/>
          <a:ext cx="806489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5934670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моего самообразования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Разработка новых цифровых инструментов для формирования функциональной грамотности на уроках математики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7544" y="1268760"/>
          <a:ext cx="8208912" cy="1915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67544" y="2924944"/>
          <a:ext cx="8208912" cy="195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467544" y="4437112"/>
          <a:ext cx="8208912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60230" y="188640"/>
            <a:ext cx="4009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 ИОМ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60232" y="2204864"/>
            <a:ext cx="23167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моего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ИОМ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2020-2021г.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6405894" cy="647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60232" y="2204864"/>
            <a:ext cx="23167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моего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ИОМ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2021-2022г.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2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3484"/>
            <a:ext cx="5760640" cy="6684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6632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направление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196752"/>
          <a:ext cx="85689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V="1">
            <a:off x="5148064" y="2636912"/>
            <a:ext cx="1152128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004048" y="2276872"/>
            <a:ext cx="360040" cy="360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0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научно-практической конференции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изображение_viber_2021-12-14_11-41-41-9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340768"/>
            <a:ext cx="7128792" cy="5346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3170" y="0"/>
            <a:ext cx="72618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учителя-предметника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+mn-ea"/>
              </a:rPr>
              <a:t> «Разработка новых цифровых инструментов для формирования функциональной грамотности на уроках математики»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5455" y="2277110"/>
          <a:ext cx="825119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478</Words>
  <Application>Microsoft Office PowerPoint</Application>
  <PresentationFormat>Экран (4:3)</PresentationFormat>
  <Paragraphs>112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Сергеевна</dc:creator>
  <cp:lastModifiedBy>Наталья Сергеевна</cp:lastModifiedBy>
  <cp:revision>91</cp:revision>
  <dcterms:created xsi:type="dcterms:W3CDTF">2021-12-06T13:02:00Z</dcterms:created>
  <dcterms:modified xsi:type="dcterms:W3CDTF">2023-11-26T07:30:24Z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F7FCFC78DB1A4993AB1FBCFBA470CF3F</vt:lpwstr>
  </property>
  <property fmtid="{D5CDD505-2E9C-101B-9397-08002B2CF9AE}" pid="3" name="KSOProductBuildVer">
    <vt:lpwstr>1049-11.2.0.11042</vt:lpwstr>
  </property>
</Properties>
</file>