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74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57" r:id="rId14"/>
    <p:sldId id="258" r:id="rId15"/>
    <p:sldId id="259" r:id="rId16"/>
    <p:sldId id="260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9" d="100"/>
          <a:sy n="159" d="100"/>
        </p:scale>
        <p:origin x="1860" y="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6AFEB9-7555-4975-8486-860DB56E7478}" type="doc">
      <dgm:prSet loTypeId="urn:microsoft.com/office/officeart/2005/8/layout/process4" loCatId="process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5D4648DD-6496-48DB-8782-AE0520142D50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Тема МО</a:t>
          </a:r>
        </a:p>
        <a:p>
          <a:r>
            <a: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ДИАГНОСТИКА, ВЫЯВЛЕНИЕ И АНАЛИЗ ПРОБЛЕМ УЧАЩИХСЯ НА РАЗНЫХ ЭТАПАХ ОБУЧЕНИЯ</a:t>
          </a:r>
          <a:endParaRPr lang="ru-RU" sz="2100" dirty="0">
            <a:latin typeface="Times New Roman" pitchFamily="18" charset="0"/>
            <a:cs typeface="Times New Roman" pitchFamily="18" charset="0"/>
          </a:endParaRPr>
        </a:p>
      </dgm:t>
    </dgm:pt>
    <dgm:pt modelId="{0BB7A344-BB40-4AAC-B286-DF7739BB6DA7}" type="parTrans" cxnId="{91AE8E33-67C7-45C3-8C72-70B91259CE1E}">
      <dgm:prSet/>
      <dgm:spPr/>
      <dgm:t>
        <a:bodyPr/>
        <a:lstStyle/>
        <a:p>
          <a:endParaRPr lang="ru-RU"/>
        </a:p>
      </dgm:t>
    </dgm:pt>
    <dgm:pt modelId="{AF640C8F-D487-4E9E-B274-B05854F8B5B3}" type="sibTrans" cxnId="{91AE8E33-67C7-45C3-8C72-70B91259CE1E}">
      <dgm:prSet/>
      <dgm:spPr/>
      <dgm:t>
        <a:bodyPr/>
        <a:lstStyle/>
        <a:p>
          <a:endParaRPr lang="ru-RU"/>
        </a:p>
      </dgm:t>
    </dgm:pt>
    <dgm:pt modelId="{8745AF95-6C19-4422-83AE-B81FBE6D7D17}">
      <dgm:prSet phldrT="[Текст]" custT="1"/>
      <dgm:spPr/>
      <dgm:t>
        <a:bodyPr/>
        <a:lstStyle/>
        <a:p>
          <a:pPr algn="ctr"/>
          <a:endParaRPr lang="ru-RU" sz="2000" b="1" dirty="0" smtClean="0">
            <a:latin typeface="Times New Roman" pitchFamily="18" charset="0"/>
            <a:cs typeface="Times New Roman" pitchFamily="18" charset="0"/>
          </a:endParaRPr>
        </a:p>
        <a:p>
          <a:pPr algn="ctr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Цель моего ИОМ</a:t>
          </a:r>
        </a:p>
        <a:p>
          <a:pPr algn="ctr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развитие у учителя навыков работы с цифровыми технологиями, раскрытие и эффективного использования личностных ресурсов, собственного потенциала для успешной самореализации.</a:t>
          </a:r>
        </a:p>
        <a:p>
          <a:pPr algn="l"/>
          <a:endParaRPr lang="ru-RU" sz="1200" dirty="0" smtClean="0"/>
        </a:p>
      </dgm:t>
    </dgm:pt>
    <dgm:pt modelId="{67834B1B-E113-4818-9312-B702740CE1A3}" type="parTrans" cxnId="{F6EC865C-D9DC-42B4-B74D-FBAB6063A087}">
      <dgm:prSet/>
      <dgm:spPr/>
      <dgm:t>
        <a:bodyPr/>
        <a:lstStyle/>
        <a:p>
          <a:endParaRPr lang="ru-RU"/>
        </a:p>
      </dgm:t>
    </dgm:pt>
    <dgm:pt modelId="{EA2ADCE6-154F-4F22-A3B7-03EFE74E1D9C}" type="sibTrans" cxnId="{F6EC865C-D9DC-42B4-B74D-FBAB6063A087}">
      <dgm:prSet/>
      <dgm:spPr/>
      <dgm:t>
        <a:bodyPr/>
        <a:lstStyle/>
        <a:p>
          <a:endParaRPr lang="ru-RU"/>
        </a:p>
      </dgm:t>
    </dgm:pt>
    <dgm:pt modelId="{6F124678-C198-4343-97D8-2F18D22D0C57}">
      <dgm:prSet phldrT="[Текст]" custT="1"/>
      <dgm:spPr/>
      <dgm:t>
        <a:bodyPr/>
        <a:lstStyle/>
        <a:p>
          <a:endParaRPr lang="ru-RU" sz="2000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Тема Гимназии №33</a:t>
          </a:r>
        </a:p>
        <a:p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rPr>
            <a:t>создание оптимальных условий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rPr>
            <a:t>, обеспечивающих высокое качество образования на всех уровнях обучения и </a:t>
          </a:r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rPr>
            <a:t>необходимых для развития и саморазвития участников образовательного процесса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rPr>
            <a:t>, направленных на удовлетворение их образовательных запросов и реализацию образовательных стандартов</a:t>
          </a:r>
          <a:endParaRPr lang="ru-RU" sz="1800" dirty="0" smtClean="0">
            <a:latin typeface="Times New Roman" pitchFamily="18" charset="0"/>
            <a:cs typeface="Times New Roman" pitchFamily="18" charset="0"/>
          </a:endParaRPr>
        </a:p>
        <a:p>
          <a:endParaRPr lang="ru-RU" sz="1300" dirty="0"/>
        </a:p>
      </dgm:t>
    </dgm:pt>
    <dgm:pt modelId="{8899CF44-5047-442F-8675-AEE12B6F564A}" type="sibTrans" cxnId="{B9B5FFFC-CA6C-4B6A-B15B-4656AB3A9594}">
      <dgm:prSet/>
      <dgm:spPr/>
      <dgm:t>
        <a:bodyPr/>
        <a:lstStyle/>
        <a:p>
          <a:endParaRPr lang="ru-RU"/>
        </a:p>
      </dgm:t>
    </dgm:pt>
    <dgm:pt modelId="{D9E8AEBB-B9B0-451C-B740-12E77C3EFEDC}" type="parTrans" cxnId="{B9B5FFFC-CA6C-4B6A-B15B-4656AB3A9594}">
      <dgm:prSet/>
      <dgm:spPr/>
      <dgm:t>
        <a:bodyPr/>
        <a:lstStyle/>
        <a:p>
          <a:endParaRPr lang="ru-RU"/>
        </a:p>
      </dgm:t>
    </dgm:pt>
    <dgm:pt modelId="{C5524120-740E-482E-90D5-F36E51896D04}" type="pres">
      <dgm:prSet presAssocID="{946AFEB9-7555-4975-8486-860DB56E747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284EC1-F048-4F82-8C3E-55290B1E265E}" type="pres">
      <dgm:prSet presAssocID="{8745AF95-6C19-4422-83AE-B81FBE6D7D17}" presName="boxAndChildren" presStyleCnt="0"/>
      <dgm:spPr/>
    </dgm:pt>
    <dgm:pt modelId="{5DB0B361-70C9-40EB-837E-DF287013CBEC}" type="pres">
      <dgm:prSet presAssocID="{8745AF95-6C19-4422-83AE-B81FBE6D7D17}" presName="parentTextBox" presStyleLbl="node1" presStyleIdx="0" presStyleCnt="3" custScaleY="368982"/>
      <dgm:spPr/>
      <dgm:t>
        <a:bodyPr/>
        <a:lstStyle/>
        <a:p>
          <a:endParaRPr lang="ru-RU"/>
        </a:p>
      </dgm:t>
    </dgm:pt>
    <dgm:pt modelId="{2FEDC343-758F-4596-B49D-2C06A90353E2}" type="pres">
      <dgm:prSet presAssocID="{AF640C8F-D487-4E9E-B274-B05854F8B5B3}" presName="sp" presStyleCnt="0"/>
      <dgm:spPr/>
    </dgm:pt>
    <dgm:pt modelId="{F0A7CF06-952E-430D-B38F-556205F88F42}" type="pres">
      <dgm:prSet presAssocID="{5D4648DD-6496-48DB-8782-AE0520142D50}" presName="arrowAndChildren" presStyleCnt="0"/>
      <dgm:spPr/>
    </dgm:pt>
    <dgm:pt modelId="{500C4806-5E5B-4BA2-B674-5F394E5F7A2C}" type="pres">
      <dgm:prSet presAssocID="{5D4648DD-6496-48DB-8782-AE0520142D50}" presName="parentTextArrow" presStyleLbl="node1" presStyleIdx="1" presStyleCnt="3" custScaleY="311834"/>
      <dgm:spPr/>
      <dgm:t>
        <a:bodyPr/>
        <a:lstStyle/>
        <a:p>
          <a:endParaRPr lang="ru-RU"/>
        </a:p>
      </dgm:t>
    </dgm:pt>
    <dgm:pt modelId="{D0BFB5DD-6F98-41C3-B000-333DA8E8E6A6}" type="pres">
      <dgm:prSet presAssocID="{8899CF44-5047-442F-8675-AEE12B6F564A}" presName="sp" presStyleCnt="0"/>
      <dgm:spPr/>
    </dgm:pt>
    <dgm:pt modelId="{AB51E917-A9E1-49D7-BDE4-8092B4DA97CA}" type="pres">
      <dgm:prSet presAssocID="{6F124678-C198-4343-97D8-2F18D22D0C57}" presName="arrowAndChildren" presStyleCnt="0"/>
      <dgm:spPr/>
    </dgm:pt>
    <dgm:pt modelId="{347D9BA2-7FCF-4201-9853-954E26592F0F}" type="pres">
      <dgm:prSet presAssocID="{6F124678-C198-4343-97D8-2F18D22D0C57}" presName="parentTextArrow" presStyleLbl="node1" presStyleIdx="2" presStyleCnt="3" custScaleY="587676" custLinFactNeighborX="1181" custLinFactNeighborY="-47"/>
      <dgm:spPr/>
      <dgm:t>
        <a:bodyPr/>
        <a:lstStyle/>
        <a:p>
          <a:endParaRPr lang="ru-RU"/>
        </a:p>
      </dgm:t>
    </dgm:pt>
  </dgm:ptLst>
  <dgm:cxnLst>
    <dgm:cxn modelId="{F6EC865C-D9DC-42B4-B74D-FBAB6063A087}" srcId="{946AFEB9-7555-4975-8486-860DB56E7478}" destId="{8745AF95-6C19-4422-83AE-B81FBE6D7D17}" srcOrd="2" destOrd="0" parTransId="{67834B1B-E113-4818-9312-B702740CE1A3}" sibTransId="{EA2ADCE6-154F-4F22-A3B7-03EFE74E1D9C}"/>
    <dgm:cxn modelId="{AFE843C1-3E7D-436D-860C-29216D2B0BED}" type="presOf" srcId="{946AFEB9-7555-4975-8486-860DB56E7478}" destId="{C5524120-740E-482E-90D5-F36E51896D04}" srcOrd="0" destOrd="0" presId="urn:microsoft.com/office/officeart/2005/8/layout/process4"/>
    <dgm:cxn modelId="{B9B5FFFC-CA6C-4B6A-B15B-4656AB3A9594}" srcId="{946AFEB9-7555-4975-8486-860DB56E7478}" destId="{6F124678-C198-4343-97D8-2F18D22D0C57}" srcOrd="0" destOrd="0" parTransId="{D9E8AEBB-B9B0-451C-B740-12E77C3EFEDC}" sibTransId="{8899CF44-5047-442F-8675-AEE12B6F564A}"/>
    <dgm:cxn modelId="{7320C2A7-2546-41FC-A2F7-F9FCD8B7A309}" type="presOf" srcId="{8745AF95-6C19-4422-83AE-B81FBE6D7D17}" destId="{5DB0B361-70C9-40EB-837E-DF287013CBEC}" srcOrd="0" destOrd="0" presId="urn:microsoft.com/office/officeart/2005/8/layout/process4"/>
    <dgm:cxn modelId="{2B9B95AD-C65F-4F2C-A0BB-086407B5F5E0}" type="presOf" srcId="{6F124678-C198-4343-97D8-2F18D22D0C57}" destId="{347D9BA2-7FCF-4201-9853-954E26592F0F}" srcOrd="0" destOrd="0" presId="urn:microsoft.com/office/officeart/2005/8/layout/process4"/>
    <dgm:cxn modelId="{91AE8E33-67C7-45C3-8C72-70B91259CE1E}" srcId="{946AFEB9-7555-4975-8486-860DB56E7478}" destId="{5D4648DD-6496-48DB-8782-AE0520142D50}" srcOrd="1" destOrd="0" parTransId="{0BB7A344-BB40-4AAC-B286-DF7739BB6DA7}" sibTransId="{AF640C8F-D487-4E9E-B274-B05854F8B5B3}"/>
    <dgm:cxn modelId="{E394869A-6EC4-490A-B6E2-0E268849C001}" type="presOf" srcId="{5D4648DD-6496-48DB-8782-AE0520142D50}" destId="{500C4806-5E5B-4BA2-B674-5F394E5F7A2C}" srcOrd="0" destOrd="0" presId="urn:microsoft.com/office/officeart/2005/8/layout/process4"/>
    <dgm:cxn modelId="{91615A0B-B100-4CE0-AA7D-12E975207CD1}" type="presParOf" srcId="{C5524120-740E-482E-90D5-F36E51896D04}" destId="{4D284EC1-F048-4F82-8C3E-55290B1E265E}" srcOrd="0" destOrd="0" presId="urn:microsoft.com/office/officeart/2005/8/layout/process4"/>
    <dgm:cxn modelId="{FAB9EF67-6DB7-4898-84F9-D32C51066F1B}" type="presParOf" srcId="{4D284EC1-F048-4F82-8C3E-55290B1E265E}" destId="{5DB0B361-70C9-40EB-837E-DF287013CBEC}" srcOrd="0" destOrd="0" presId="urn:microsoft.com/office/officeart/2005/8/layout/process4"/>
    <dgm:cxn modelId="{BBECF9CB-B487-4E46-814F-AE8A12D6C032}" type="presParOf" srcId="{C5524120-740E-482E-90D5-F36E51896D04}" destId="{2FEDC343-758F-4596-B49D-2C06A90353E2}" srcOrd="1" destOrd="0" presId="urn:microsoft.com/office/officeart/2005/8/layout/process4"/>
    <dgm:cxn modelId="{EBF24DE8-DA80-4C15-AF1F-BDE550A6FB8A}" type="presParOf" srcId="{C5524120-740E-482E-90D5-F36E51896D04}" destId="{F0A7CF06-952E-430D-B38F-556205F88F42}" srcOrd="2" destOrd="0" presId="urn:microsoft.com/office/officeart/2005/8/layout/process4"/>
    <dgm:cxn modelId="{4BA14318-A73D-4F21-A4BD-B8DE8076E200}" type="presParOf" srcId="{F0A7CF06-952E-430D-B38F-556205F88F42}" destId="{500C4806-5E5B-4BA2-B674-5F394E5F7A2C}" srcOrd="0" destOrd="0" presId="urn:microsoft.com/office/officeart/2005/8/layout/process4"/>
    <dgm:cxn modelId="{6BCBA63A-12B4-41A3-8A77-3B77CCAC614E}" type="presParOf" srcId="{C5524120-740E-482E-90D5-F36E51896D04}" destId="{D0BFB5DD-6F98-41C3-B000-333DA8E8E6A6}" srcOrd="3" destOrd="0" presId="urn:microsoft.com/office/officeart/2005/8/layout/process4"/>
    <dgm:cxn modelId="{11199D4E-9EDD-43EA-A24E-A34D4B104AD4}" type="presParOf" srcId="{C5524120-740E-482E-90D5-F36E51896D04}" destId="{AB51E917-A9E1-49D7-BDE4-8092B4DA97CA}" srcOrd="4" destOrd="0" presId="urn:microsoft.com/office/officeart/2005/8/layout/process4"/>
    <dgm:cxn modelId="{40DECACE-44CE-4258-BDFE-38D9A3476A8A}" type="presParOf" srcId="{AB51E917-A9E1-49D7-BDE4-8092B4DA97CA}" destId="{347D9BA2-7FCF-4201-9853-954E26592F0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9A2CFA-3BDB-465E-874A-1BF92B73DD67}" type="doc">
      <dgm:prSet loTypeId="urn:microsoft.com/office/officeart/2005/8/layout/process1" loCatId="process" qsTypeId="urn:microsoft.com/office/officeart/2005/8/quickstyle/simple3" qsCatId="simple" csTypeId="urn:microsoft.com/office/officeart/2005/8/colors/colorful5" csCatId="colorful" phldr="1"/>
      <dgm:spPr/>
    </dgm:pt>
    <dgm:pt modelId="{446F29EC-1336-45F6-B14F-0920637743DD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Изучить современную литературу и интернет – источники по теме самообразования</a:t>
          </a:r>
          <a:endParaRPr lang="ru-RU" sz="2000" b="1" dirty="0"/>
        </a:p>
      </dgm:t>
    </dgm:pt>
    <dgm:pt modelId="{7CB336C5-B96B-4501-B62D-84FCC2B34117}" type="parTrans" cxnId="{9F820B9B-9C68-4142-BC86-D1955CADA11E}">
      <dgm:prSet/>
      <dgm:spPr/>
      <dgm:t>
        <a:bodyPr/>
        <a:lstStyle/>
        <a:p>
          <a:endParaRPr lang="ru-RU"/>
        </a:p>
      </dgm:t>
    </dgm:pt>
    <dgm:pt modelId="{88353F0E-9463-4C8B-B127-5C5586692BCA}" type="sibTrans" cxnId="{9F820B9B-9C68-4142-BC86-D1955CADA11E}">
      <dgm:prSet/>
      <dgm:spPr/>
      <dgm:t>
        <a:bodyPr/>
        <a:lstStyle/>
        <a:p>
          <a:endParaRPr lang="ru-RU"/>
        </a:p>
      </dgm:t>
    </dgm:pt>
    <dgm:pt modelId="{E23C34D1-7F0C-47BC-92B8-EB699315B184}" type="pres">
      <dgm:prSet presAssocID="{8B9A2CFA-3BDB-465E-874A-1BF92B73DD67}" presName="Name0" presStyleCnt="0">
        <dgm:presLayoutVars>
          <dgm:dir/>
          <dgm:resizeHandles val="exact"/>
        </dgm:presLayoutVars>
      </dgm:prSet>
      <dgm:spPr/>
    </dgm:pt>
    <dgm:pt modelId="{E618D408-8A23-4888-AAE3-CFD3C9C8D7E1}" type="pres">
      <dgm:prSet presAssocID="{446F29EC-1336-45F6-B14F-0920637743DD}" presName="node" presStyleLbl="node1" presStyleIdx="0" presStyleCnt="1" custScaleX="119596" custScaleY="213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2725C5A-100A-4E3F-82D3-0DE29175CC69}" type="presOf" srcId="{446F29EC-1336-45F6-B14F-0920637743DD}" destId="{E618D408-8A23-4888-AAE3-CFD3C9C8D7E1}" srcOrd="0" destOrd="0" presId="urn:microsoft.com/office/officeart/2005/8/layout/process1"/>
    <dgm:cxn modelId="{4087B1CD-899C-428A-B551-11CAA81D4C4A}" type="presOf" srcId="{8B9A2CFA-3BDB-465E-874A-1BF92B73DD67}" destId="{E23C34D1-7F0C-47BC-92B8-EB699315B184}" srcOrd="0" destOrd="0" presId="urn:microsoft.com/office/officeart/2005/8/layout/process1"/>
    <dgm:cxn modelId="{9F820B9B-9C68-4142-BC86-D1955CADA11E}" srcId="{8B9A2CFA-3BDB-465E-874A-1BF92B73DD67}" destId="{446F29EC-1336-45F6-B14F-0920637743DD}" srcOrd="0" destOrd="0" parTransId="{7CB336C5-B96B-4501-B62D-84FCC2B34117}" sibTransId="{88353F0E-9463-4C8B-B127-5C5586692BCA}"/>
    <dgm:cxn modelId="{F2572E17-38D9-4006-9B3D-C22C4D601B5E}" type="presParOf" srcId="{E23C34D1-7F0C-47BC-92B8-EB699315B184}" destId="{E618D408-8A23-4888-AAE3-CFD3C9C8D7E1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9A2CFA-3BDB-465E-874A-1BF92B73DD67}" type="doc">
      <dgm:prSet loTypeId="urn:microsoft.com/office/officeart/2005/8/layout/process1" loCatId="process" qsTypeId="urn:microsoft.com/office/officeart/2005/8/quickstyle/simple3" qsCatId="simple" csTypeId="urn:microsoft.com/office/officeart/2005/8/colors/colorful5" csCatId="colorful" phldr="1"/>
      <dgm:spPr/>
    </dgm:pt>
    <dgm:pt modelId="{446F29EC-1336-45F6-B14F-0920637743DD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Посетить уроки наставников</a:t>
          </a:r>
          <a:endParaRPr lang="ru-RU" sz="2000" b="1" dirty="0"/>
        </a:p>
      </dgm:t>
    </dgm:pt>
    <dgm:pt modelId="{7CB336C5-B96B-4501-B62D-84FCC2B34117}" type="parTrans" cxnId="{9F820B9B-9C68-4142-BC86-D1955CADA11E}">
      <dgm:prSet/>
      <dgm:spPr/>
      <dgm:t>
        <a:bodyPr/>
        <a:lstStyle/>
        <a:p>
          <a:endParaRPr lang="ru-RU" sz="2000"/>
        </a:p>
      </dgm:t>
    </dgm:pt>
    <dgm:pt modelId="{88353F0E-9463-4C8B-B127-5C5586692BCA}" type="sibTrans" cxnId="{9F820B9B-9C68-4142-BC86-D1955CADA11E}">
      <dgm:prSet/>
      <dgm:spPr/>
      <dgm:t>
        <a:bodyPr/>
        <a:lstStyle/>
        <a:p>
          <a:endParaRPr lang="ru-RU" sz="2000"/>
        </a:p>
      </dgm:t>
    </dgm:pt>
    <dgm:pt modelId="{E23C34D1-7F0C-47BC-92B8-EB699315B184}" type="pres">
      <dgm:prSet presAssocID="{8B9A2CFA-3BDB-465E-874A-1BF92B73DD67}" presName="Name0" presStyleCnt="0">
        <dgm:presLayoutVars>
          <dgm:dir/>
          <dgm:resizeHandles val="exact"/>
        </dgm:presLayoutVars>
      </dgm:prSet>
      <dgm:spPr/>
    </dgm:pt>
    <dgm:pt modelId="{E618D408-8A23-4888-AAE3-CFD3C9C8D7E1}" type="pres">
      <dgm:prSet presAssocID="{446F29EC-1336-45F6-B14F-0920637743DD}" presName="node" presStyleLbl="node1" presStyleIdx="0" presStyleCnt="1" custScaleX="119596" custScaleY="45660" custLinFactNeighborX="-74" custLinFactNeighborY="-103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7105E5-C8FE-427C-A96C-71801286ED04}" type="presOf" srcId="{446F29EC-1336-45F6-B14F-0920637743DD}" destId="{E618D408-8A23-4888-AAE3-CFD3C9C8D7E1}" srcOrd="0" destOrd="0" presId="urn:microsoft.com/office/officeart/2005/8/layout/process1"/>
    <dgm:cxn modelId="{9F820B9B-9C68-4142-BC86-D1955CADA11E}" srcId="{8B9A2CFA-3BDB-465E-874A-1BF92B73DD67}" destId="{446F29EC-1336-45F6-B14F-0920637743DD}" srcOrd="0" destOrd="0" parTransId="{7CB336C5-B96B-4501-B62D-84FCC2B34117}" sibTransId="{88353F0E-9463-4C8B-B127-5C5586692BCA}"/>
    <dgm:cxn modelId="{1162C0B2-6D1B-4658-ACB2-56B80F8CA38F}" type="presOf" srcId="{8B9A2CFA-3BDB-465E-874A-1BF92B73DD67}" destId="{E23C34D1-7F0C-47BC-92B8-EB699315B184}" srcOrd="0" destOrd="0" presId="urn:microsoft.com/office/officeart/2005/8/layout/process1"/>
    <dgm:cxn modelId="{7182B0FD-4C41-4F6E-836A-B7E2E2D8AD1C}" type="presParOf" srcId="{E23C34D1-7F0C-47BC-92B8-EB699315B184}" destId="{E618D408-8A23-4888-AAE3-CFD3C9C8D7E1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9A2CFA-3BDB-465E-874A-1BF92B73DD67}" type="doc">
      <dgm:prSet loTypeId="urn:microsoft.com/office/officeart/2005/8/layout/process1" loCatId="process" qsTypeId="urn:microsoft.com/office/officeart/2005/8/quickstyle/simple3" qsCatId="simple" csTypeId="urn:microsoft.com/office/officeart/2005/8/colors/colorful5" csCatId="colorful" phldr="1"/>
      <dgm:spPr/>
    </dgm:pt>
    <dgm:pt modelId="{446F29EC-1336-45F6-B14F-0920637743DD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Обеспечить внедрение современных инновационных технологий на уроках математики</a:t>
          </a:r>
          <a:endParaRPr lang="ru-RU" sz="2000" b="1" dirty="0"/>
        </a:p>
      </dgm:t>
    </dgm:pt>
    <dgm:pt modelId="{7CB336C5-B96B-4501-B62D-84FCC2B34117}" type="parTrans" cxnId="{9F820B9B-9C68-4142-BC86-D1955CADA11E}">
      <dgm:prSet/>
      <dgm:spPr/>
      <dgm:t>
        <a:bodyPr/>
        <a:lstStyle/>
        <a:p>
          <a:endParaRPr lang="ru-RU"/>
        </a:p>
      </dgm:t>
    </dgm:pt>
    <dgm:pt modelId="{88353F0E-9463-4C8B-B127-5C5586692BCA}" type="sibTrans" cxnId="{9F820B9B-9C68-4142-BC86-D1955CADA11E}">
      <dgm:prSet/>
      <dgm:spPr/>
      <dgm:t>
        <a:bodyPr/>
        <a:lstStyle/>
        <a:p>
          <a:endParaRPr lang="ru-RU"/>
        </a:p>
      </dgm:t>
    </dgm:pt>
    <dgm:pt modelId="{E23C34D1-7F0C-47BC-92B8-EB699315B184}" type="pres">
      <dgm:prSet presAssocID="{8B9A2CFA-3BDB-465E-874A-1BF92B73DD67}" presName="Name0" presStyleCnt="0">
        <dgm:presLayoutVars>
          <dgm:dir/>
          <dgm:resizeHandles val="exact"/>
        </dgm:presLayoutVars>
      </dgm:prSet>
      <dgm:spPr/>
    </dgm:pt>
    <dgm:pt modelId="{E618D408-8A23-4888-AAE3-CFD3C9C8D7E1}" type="pres">
      <dgm:prSet presAssocID="{446F29EC-1336-45F6-B14F-0920637743DD}" presName="node" presStyleLbl="node1" presStyleIdx="0" presStyleCnt="1" custScaleX="119596" custScaleY="25180" custLinFactNeighborX="-15" custLinFactNeighborY="-59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820B9B-9C68-4142-BC86-D1955CADA11E}" srcId="{8B9A2CFA-3BDB-465E-874A-1BF92B73DD67}" destId="{446F29EC-1336-45F6-B14F-0920637743DD}" srcOrd="0" destOrd="0" parTransId="{7CB336C5-B96B-4501-B62D-84FCC2B34117}" sibTransId="{88353F0E-9463-4C8B-B127-5C5586692BCA}"/>
    <dgm:cxn modelId="{0F64687F-ED49-478E-B582-C64AD45DECAC}" type="presOf" srcId="{8B9A2CFA-3BDB-465E-874A-1BF92B73DD67}" destId="{E23C34D1-7F0C-47BC-92B8-EB699315B184}" srcOrd="0" destOrd="0" presId="urn:microsoft.com/office/officeart/2005/8/layout/process1"/>
    <dgm:cxn modelId="{F0702764-731E-4072-A22B-793B1BCA53BB}" type="presOf" srcId="{446F29EC-1336-45F6-B14F-0920637743DD}" destId="{E618D408-8A23-4888-AAE3-CFD3C9C8D7E1}" srcOrd="0" destOrd="0" presId="urn:microsoft.com/office/officeart/2005/8/layout/process1"/>
    <dgm:cxn modelId="{BB67B848-76AE-4D3E-8636-BFCBFE76BAAA}" type="presParOf" srcId="{E23C34D1-7F0C-47BC-92B8-EB699315B184}" destId="{E618D408-8A23-4888-AAE3-CFD3C9C8D7E1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5EB6154-3F86-4A88-B2F1-00259E7474B3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64C5AA-ABDD-495A-8F4D-E338B9852A71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развитие профессиональной компетентности</a:t>
          </a:r>
          <a:endParaRPr lang="ru-RU" dirty="0"/>
        </a:p>
      </dgm:t>
    </dgm:pt>
    <dgm:pt modelId="{9BF1FEBF-CD65-4885-8AF6-9A8020BB9A21}" type="parTrans" cxnId="{B0229065-3EAD-448E-ADB3-6E98F5C9CE7E}">
      <dgm:prSet/>
      <dgm:spPr/>
      <dgm:t>
        <a:bodyPr/>
        <a:lstStyle/>
        <a:p>
          <a:endParaRPr lang="ru-RU"/>
        </a:p>
      </dgm:t>
    </dgm:pt>
    <dgm:pt modelId="{731EEFC5-2017-4DD5-A969-0E3BBA6B8E24}" type="sibTrans" cxnId="{B0229065-3EAD-448E-ADB3-6E98F5C9CE7E}">
      <dgm:prSet/>
      <dgm:spPr/>
      <dgm:t>
        <a:bodyPr/>
        <a:lstStyle/>
        <a:p>
          <a:endParaRPr lang="ru-RU"/>
        </a:p>
      </dgm:t>
    </dgm:pt>
    <dgm:pt modelId="{52F59357-4DA2-48B3-9CDD-12866693A569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инновационная деятельность</a:t>
          </a:r>
          <a:endParaRPr lang="ru-RU" dirty="0">
            <a:solidFill>
              <a:srgbClr val="FF0000"/>
            </a:solidFill>
          </a:endParaRPr>
        </a:p>
      </dgm:t>
    </dgm:pt>
    <dgm:pt modelId="{9B7D2AC6-095B-46B8-9A8E-B4CE8EDC3F7B}" type="parTrans" cxnId="{FD5ED93F-E202-46D3-97C0-BA27644CBFFB}">
      <dgm:prSet/>
      <dgm:spPr/>
      <dgm:t>
        <a:bodyPr/>
        <a:lstStyle/>
        <a:p>
          <a:endParaRPr lang="ru-RU"/>
        </a:p>
      </dgm:t>
    </dgm:pt>
    <dgm:pt modelId="{FC24C251-767D-40DF-9310-C15D2BE91862}" type="sibTrans" cxnId="{FD5ED93F-E202-46D3-97C0-BA27644CBFFB}">
      <dgm:prSet/>
      <dgm:spPr/>
      <dgm:t>
        <a:bodyPr/>
        <a:lstStyle/>
        <a:p>
          <a:endParaRPr lang="ru-RU"/>
        </a:p>
      </dgm:t>
    </dgm:pt>
    <dgm:pt modelId="{C727B014-CDFD-4A30-B972-09973F7744B2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внеурочная деятельность</a:t>
          </a:r>
          <a:endParaRPr lang="ru-RU" dirty="0"/>
        </a:p>
      </dgm:t>
    </dgm:pt>
    <dgm:pt modelId="{9B784EC1-DF00-42E9-80F5-AAE02AF2DF35}" type="parTrans" cxnId="{63818AE7-99F6-45D8-8AA2-0EC88E670AFA}">
      <dgm:prSet/>
      <dgm:spPr/>
      <dgm:t>
        <a:bodyPr/>
        <a:lstStyle/>
        <a:p>
          <a:endParaRPr lang="ru-RU"/>
        </a:p>
      </dgm:t>
    </dgm:pt>
    <dgm:pt modelId="{9C5F5D9C-BEC5-4381-BD40-B61BBF1184F6}" type="sibTrans" cxnId="{63818AE7-99F6-45D8-8AA2-0EC88E670AFA}">
      <dgm:prSet/>
      <dgm:spPr/>
      <dgm:t>
        <a:bodyPr/>
        <a:lstStyle/>
        <a:p>
          <a:endParaRPr lang="ru-RU"/>
        </a:p>
      </dgm:t>
    </dgm:pt>
    <dgm:pt modelId="{8BA3CE47-0356-4524-8805-2D47E733D147}" type="pres">
      <dgm:prSet presAssocID="{B5EB6154-3F86-4A88-B2F1-00259E7474B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6374E53-FB76-4511-B809-05831A462000}" type="pres">
      <dgm:prSet presAssocID="{EE64C5AA-ABDD-495A-8F4D-E338B9852A71}" presName="horFlow" presStyleCnt="0"/>
      <dgm:spPr/>
    </dgm:pt>
    <dgm:pt modelId="{DD13A98C-D3E0-47B8-8E13-9F01804C6C4D}" type="pres">
      <dgm:prSet presAssocID="{EE64C5AA-ABDD-495A-8F4D-E338B9852A71}" presName="bigChev" presStyleLbl="node1" presStyleIdx="0" presStyleCnt="3" custScaleX="227051"/>
      <dgm:spPr/>
      <dgm:t>
        <a:bodyPr/>
        <a:lstStyle/>
        <a:p>
          <a:endParaRPr lang="ru-RU"/>
        </a:p>
      </dgm:t>
    </dgm:pt>
    <dgm:pt modelId="{CF7F09BC-1190-4C15-9E63-324D8073734C}" type="pres">
      <dgm:prSet presAssocID="{EE64C5AA-ABDD-495A-8F4D-E338B9852A71}" presName="vSp" presStyleCnt="0"/>
      <dgm:spPr/>
    </dgm:pt>
    <dgm:pt modelId="{6712DD9F-028D-4AE4-A978-FF9C4400478C}" type="pres">
      <dgm:prSet presAssocID="{52F59357-4DA2-48B3-9CDD-12866693A569}" presName="horFlow" presStyleCnt="0"/>
      <dgm:spPr/>
    </dgm:pt>
    <dgm:pt modelId="{4FB20A4A-0490-4084-8179-1D160DFCCE4B}" type="pres">
      <dgm:prSet presAssocID="{52F59357-4DA2-48B3-9CDD-12866693A569}" presName="bigChev" presStyleLbl="node1" presStyleIdx="1" presStyleCnt="3" custScaleX="227303" custLinFactNeighborX="1959" custLinFactNeighborY="-4740"/>
      <dgm:spPr/>
      <dgm:t>
        <a:bodyPr/>
        <a:lstStyle/>
        <a:p>
          <a:endParaRPr lang="ru-RU"/>
        </a:p>
      </dgm:t>
    </dgm:pt>
    <dgm:pt modelId="{9E10AC36-FFDD-4342-8623-97F08BEA2BD4}" type="pres">
      <dgm:prSet presAssocID="{52F59357-4DA2-48B3-9CDD-12866693A569}" presName="vSp" presStyleCnt="0"/>
      <dgm:spPr/>
    </dgm:pt>
    <dgm:pt modelId="{C61A2200-4BA0-47D2-BC9E-9C9C1705E22C}" type="pres">
      <dgm:prSet presAssocID="{C727B014-CDFD-4A30-B972-09973F7744B2}" presName="horFlow" presStyleCnt="0"/>
      <dgm:spPr/>
    </dgm:pt>
    <dgm:pt modelId="{D073C7B2-9B32-4ECD-8A31-F9219337DFA9}" type="pres">
      <dgm:prSet presAssocID="{C727B014-CDFD-4A30-B972-09973F7744B2}" presName="bigChev" presStyleLbl="node1" presStyleIdx="2" presStyleCnt="3" custScaleX="227556"/>
      <dgm:spPr/>
      <dgm:t>
        <a:bodyPr/>
        <a:lstStyle/>
        <a:p>
          <a:endParaRPr lang="ru-RU"/>
        </a:p>
      </dgm:t>
    </dgm:pt>
  </dgm:ptLst>
  <dgm:cxnLst>
    <dgm:cxn modelId="{FD5ED93F-E202-46D3-97C0-BA27644CBFFB}" srcId="{B5EB6154-3F86-4A88-B2F1-00259E7474B3}" destId="{52F59357-4DA2-48B3-9CDD-12866693A569}" srcOrd="1" destOrd="0" parTransId="{9B7D2AC6-095B-46B8-9A8E-B4CE8EDC3F7B}" sibTransId="{FC24C251-767D-40DF-9310-C15D2BE91862}"/>
    <dgm:cxn modelId="{B0229065-3EAD-448E-ADB3-6E98F5C9CE7E}" srcId="{B5EB6154-3F86-4A88-B2F1-00259E7474B3}" destId="{EE64C5AA-ABDD-495A-8F4D-E338B9852A71}" srcOrd="0" destOrd="0" parTransId="{9BF1FEBF-CD65-4885-8AF6-9A8020BB9A21}" sibTransId="{731EEFC5-2017-4DD5-A969-0E3BBA6B8E24}"/>
    <dgm:cxn modelId="{779009A8-A692-4F15-8814-6348BDC9EA89}" type="presOf" srcId="{B5EB6154-3F86-4A88-B2F1-00259E7474B3}" destId="{8BA3CE47-0356-4524-8805-2D47E733D147}" srcOrd="0" destOrd="0" presId="urn:microsoft.com/office/officeart/2005/8/layout/lProcess3"/>
    <dgm:cxn modelId="{1BCBC8F2-D31D-4941-8925-899963E8440B}" type="presOf" srcId="{C727B014-CDFD-4A30-B972-09973F7744B2}" destId="{D073C7B2-9B32-4ECD-8A31-F9219337DFA9}" srcOrd="0" destOrd="0" presId="urn:microsoft.com/office/officeart/2005/8/layout/lProcess3"/>
    <dgm:cxn modelId="{36BDEEBC-57F8-42CB-83F5-A7BF1BA49D6E}" type="presOf" srcId="{EE64C5AA-ABDD-495A-8F4D-E338B9852A71}" destId="{DD13A98C-D3E0-47B8-8E13-9F01804C6C4D}" srcOrd="0" destOrd="0" presId="urn:microsoft.com/office/officeart/2005/8/layout/lProcess3"/>
    <dgm:cxn modelId="{63818AE7-99F6-45D8-8AA2-0EC88E670AFA}" srcId="{B5EB6154-3F86-4A88-B2F1-00259E7474B3}" destId="{C727B014-CDFD-4A30-B972-09973F7744B2}" srcOrd="2" destOrd="0" parTransId="{9B784EC1-DF00-42E9-80F5-AAE02AF2DF35}" sibTransId="{9C5F5D9C-BEC5-4381-BD40-B61BBF1184F6}"/>
    <dgm:cxn modelId="{71E6CC72-5BBE-4F49-9B47-7ED4CCA20727}" type="presOf" srcId="{52F59357-4DA2-48B3-9CDD-12866693A569}" destId="{4FB20A4A-0490-4084-8179-1D160DFCCE4B}" srcOrd="0" destOrd="0" presId="urn:microsoft.com/office/officeart/2005/8/layout/lProcess3"/>
    <dgm:cxn modelId="{483A0AB9-502B-4E68-8391-53BF73B3286F}" type="presParOf" srcId="{8BA3CE47-0356-4524-8805-2D47E733D147}" destId="{56374E53-FB76-4511-B809-05831A462000}" srcOrd="0" destOrd="0" presId="urn:microsoft.com/office/officeart/2005/8/layout/lProcess3"/>
    <dgm:cxn modelId="{42C25E65-9AD0-4003-82F9-970C70F69B83}" type="presParOf" srcId="{56374E53-FB76-4511-B809-05831A462000}" destId="{DD13A98C-D3E0-47B8-8E13-9F01804C6C4D}" srcOrd="0" destOrd="0" presId="urn:microsoft.com/office/officeart/2005/8/layout/lProcess3"/>
    <dgm:cxn modelId="{275A6ED2-A5B8-4734-959F-B3BEB9E86CEE}" type="presParOf" srcId="{8BA3CE47-0356-4524-8805-2D47E733D147}" destId="{CF7F09BC-1190-4C15-9E63-324D8073734C}" srcOrd="1" destOrd="0" presId="urn:microsoft.com/office/officeart/2005/8/layout/lProcess3"/>
    <dgm:cxn modelId="{F495F4EA-218D-4034-86B3-69FED15E320D}" type="presParOf" srcId="{8BA3CE47-0356-4524-8805-2D47E733D147}" destId="{6712DD9F-028D-4AE4-A978-FF9C4400478C}" srcOrd="2" destOrd="0" presId="urn:microsoft.com/office/officeart/2005/8/layout/lProcess3"/>
    <dgm:cxn modelId="{A6CDBD87-FB4C-40E5-AD6A-F86DF29F2574}" type="presParOf" srcId="{6712DD9F-028D-4AE4-A978-FF9C4400478C}" destId="{4FB20A4A-0490-4084-8179-1D160DFCCE4B}" srcOrd="0" destOrd="0" presId="urn:microsoft.com/office/officeart/2005/8/layout/lProcess3"/>
    <dgm:cxn modelId="{1F449EA1-4748-4FA5-948D-F86CD59DAAE6}" type="presParOf" srcId="{8BA3CE47-0356-4524-8805-2D47E733D147}" destId="{9E10AC36-FFDD-4342-8623-97F08BEA2BD4}" srcOrd="3" destOrd="0" presId="urn:microsoft.com/office/officeart/2005/8/layout/lProcess3"/>
    <dgm:cxn modelId="{635847A1-E11E-4C4F-9046-AFC7CB0576CB}" type="presParOf" srcId="{8BA3CE47-0356-4524-8805-2D47E733D147}" destId="{C61A2200-4BA0-47D2-BC9E-9C9C1705E22C}" srcOrd="4" destOrd="0" presId="urn:microsoft.com/office/officeart/2005/8/layout/lProcess3"/>
    <dgm:cxn modelId="{5C2B3CF3-D34D-4EE9-BA85-7D0BA48ED1F8}" type="presParOf" srcId="{C61A2200-4BA0-47D2-BC9E-9C9C1705E22C}" destId="{D073C7B2-9B32-4ECD-8A31-F9219337DFA9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78DB22A-2023-406D-904E-452A7655833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6AC6BBD-2D0E-42AA-94D6-850C86EBF9FA}">
      <dgm:prSet phldrT="[Текст]" custT="1"/>
      <dgm:spPr/>
      <dgm:t>
        <a:bodyPr/>
        <a:lstStyle/>
        <a:p>
          <a:pPr algn="ctr"/>
          <a:r>
            <a:rPr lang="ru-RU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rPr>
            <a:t>Цель курса </a:t>
          </a:r>
        </a:p>
        <a:p>
          <a:pPr algn="ctr"/>
          <a:r>
            <a:rPr lang="ru-RU" sz="3200" b="0" i="0" dirty="0" smtClean="0">
              <a:latin typeface="Times New Roman" pitchFamily="18" charset="0"/>
              <a:cs typeface="Times New Roman" pitchFamily="18" charset="0"/>
            </a:rPr>
            <a:t>целенаправленная и качественная подготовка учащихся к ОГЭ по математике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63DCF240-638F-4DDE-9272-6732369F5AEF}" type="parTrans" cxnId="{7103E7A7-2F98-44C5-861F-739EC193C671}">
      <dgm:prSet/>
      <dgm:spPr/>
      <dgm:t>
        <a:bodyPr/>
        <a:lstStyle/>
        <a:p>
          <a:pPr algn="ctr"/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B6C2C53-F58D-4FCB-A150-D90428C46781}" type="sibTrans" cxnId="{7103E7A7-2F98-44C5-861F-739EC193C671}">
      <dgm:prSet/>
      <dgm:spPr/>
      <dgm:t>
        <a:bodyPr/>
        <a:lstStyle/>
        <a:p>
          <a:pPr algn="ctr"/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598C631-15C7-4B75-B5E3-0541734D1DD2}" type="pres">
      <dgm:prSet presAssocID="{278DB22A-2023-406D-904E-452A765583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0FC806-AE8D-4484-87AD-A4FC01FB93E3}" type="pres">
      <dgm:prSet presAssocID="{F6AC6BBD-2D0E-42AA-94D6-850C86EBF9FA}" presName="parentText" presStyleLbl="node1" presStyleIdx="0" presStyleCnt="1" custLinFactNeighborX="-1060" custLinFactNeighborY="5155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F9E56F-8900-4E12-BAA7-64B94F404C82}" type="presOf" srcId="{F6AC6BBD-2D0E-42AA-94D6-850C86EBF9FA}" destId="{EE0FC806-AE8D-4484-87AD-A4FC01FB93E3}" srcOrd="0" destOrd="0" presId="urn:microsoft.com/office/officeart/2005/8/layout/vList2"/>
    <dgm:cxn modelId="{25FF243E-B5F4-4192-AF7C-A60999C031D3}" type="presOf" srcId="{278DB22A-2023-406D-904E-452A76558338}" destId="{1598C631-15C7-4B75-B5E3-0541734D1DD2}" srcOrd="0" destOrd="0" presId="urn:microsoft.com/office/officeart/2005/8/layout/vList2"/>
    <dgm:cxn modelId="{7103E7A7-2F98-44C5-861F-739EC193C671}" srcId="{278DB22A-2023-406D-904E-452A76558338}" destId="{F6AC6BBD-2D0E-42AA-94D6-850C86EBF9FA}" srcOrd="0" destOrd="0" parTransId="{63DCF240-638F-4DDE-9272-6732369F5AEF}" sibTransId="{1B6C2C53-F58D-4FCB-A150-D90428C46781}"/>
    <dgm:cxn modelId="{C4FF6D1C-13BB-4041-8B0B-B7D3667C245F}" type="presParOf" srcId="{1598C631-15C7-4B75-B5E3-0541734D1DD2}" destId="{EE0FC806-AE8D-4484-87AD-A4FC01FB93E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81760C0-866C-40F1-9304-F8D964129ECC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EAD76D-4850-42E7-B64A-549ADCD45066}">
      <dgm:prSet phldrT="[Текст]" custT="1"/>
      <dgm:spPr/>
      <dgm:t>
        <a:bodyPr/>
        <a:lstStyle/>
        <a:p>
          <a:pPr algn="ctr"/>
          <a:r>
            <a:rPr lang="ru-RU" sz="2000" b="0" i="0" dirty="0" smtClean="0">
              <a:latin typeface="Times New Roman" pitchFamily="18" charset="0"/>
              <a:cs typeface="Times New Roman" pitchFamily="18" charset="0"/>
            </a:rPr>
            <a:t>Воспитание положительного отношения к процедуре контроля в формате основного государственного экзамена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0C9ABCF-23E2-4EAD-ACE1-92AAF8A83F16}" type="parTrans" cxnId="{6DE292F6-9A56-4963-91D9-A79DB8948EEC}">
      <dgm:prSet/>
      <dgm:spPr/>
      <dgm:t>
        <a:bodyPr/>
        <a:lstStyle/>
        <a:p>
          <a:pPr algn="ctr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9D1C2424-45B8-4293-95E2-8DB17AB55872}" type="sibTrans" cxnId="{6DE292F6-9A56-4963-91D9-A79DB8948EEC}">
      <dgm:prSet/>
      <dgm:spPr/>
      <dgm:t>
        <a:bodyPr/>
        <a:lstStyle/>
        <a:p>
          <a:pPr algn="ctr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C9EEE60D-9DA6-4CF9-ACD3-1F01F24DF797}">
      <dgm:prSet phldrT="[Текст]" custT="1"/>
      <dgm:spPr/>
      <dgm:t>
        <a:bodyPr/>
        <a:lstStyle/>
        <a:p>
          <a:pPr algn="ctr"/>
          <a:r>
            <a:rPr lang="ru-RU" sz="2000" b="0" i="0" dirty="0" smtClean="0">
              <a:latin typeface="Times New Roman" pitchFamily="18" charset="0"/>
              <a:cs typeface="Times New Roman" pitchFamily="18" charset="0"/>
            </a:rPr>
            <a:t>Знакомство со структурой и содержанием контрольных измерительных материалов по предмету; распределением заданий различного типа (с кратким ответом, с развернутым ответом)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8552114-AE2A-454B-B4FF-26D5C2E0AE04}" type="parTrans" cxnId="{E3C91FB2-4766-499C-A938-CE04C9CEABF1}">
      <dgm:prSet/>
      <dgm:spPr/>
      <dgm:t>
        <a:bodyPr/>
        <a:lstStyle/>
        <a:p>
          <a:pPr algn="ctr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9AD8B875-561D-4AF0-89CB-A93AF90577C6}" type="sibTrans" cxnId="{E3C91FB2-4766-499C-A938-CE04C9CEABF1}">
      <dgm:prSet/>
      <dgm:spPr/>
      <dgm:t>
        <a:bodyPr/>
        <a:lstStyle/>
        <a:p>
          <a:pPr algn="ctr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0FA2F520-E056-4AEC-8854-BDA0945526C2}">
      <dgm:prSet phldrT="[Текст]" custT="1"/>
      <dgm:spPr/>
      <dgm:t>
        <a:bodyPr/>
        <a:lstStyle/>
        <a:p>
          <a:pPr algn="ctr"/>
          <a:r>
            <a:rPr lang="ru-RU" sz="2000" b="0" i="0" dirty="0" smtClean="0">
              <a:latin typeface="Times New Roman" pitchFamily="18" charset="0"/>
              <a:cs typeface="Times New Roman" pitchFamily="18" charset="0"/>
            </a:rPr>
            <a:t>Формирование умений выполнять задания повышенной и высокой сложности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B10B043F-B85C-49C4-9D3D-4157415AFD1A}" type="sibTrans" cxnId="{1D535004-EF5F-4A55-8BF7-60A4C295B8DB}">
      <dgm:prSet/>
      <dgm:spPr/>
      <dgm:t>
        <a:bodyPr/>
        <a:lstStyle/>
        <a:p>
          <a:pPr algn="ctr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21BCABCC-6E27-4E8D-9F8A-9316FC9FDBD6}" type="parTrans" cxnId="{1D535004-EF5F-4A55-8BF7-60A4C295B8DB}">
      <dgm:prSet/>
      <dgm:spPr/>
      <dgm:t>
        <a:bodyPr/>
        <a:lstStyle/>
        <a:p>
          <a:pPr algn="ctr"/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F847D220-E3D3-45E7-B13D-9797CE24A252}" type="pres">
      <dgm:prSet presAssocID="{581760C0-866C-40F1-9304-F8D964129ECC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2B2B3A8-179E-4910-9BFE-F85D5CAA386B}" type="pres">
      <dgm:prSet presAssocID="{0FA2F520-E056-4AEC-8854-BDA0945526C2}" presName="horFlow" presStyleCnt="0"/>
      <dgm:spPr/>
    </dgm:pt>
    <dgm:pt modelId="{D92D798D-0BE0-4A09-B994-16E6E02737BC}" type="pres">
      <dgm:prSet presAssocID="{0FA2F520-E056-4AEC-8854-BDA0945526C2}" presName="bigChev" presStyleLbl="node1" presStyleIdx="0" presStyleCnt="3" custScaleX="300293" custScaleY="100797" custLinFactY="100000" custLinFactNeighborX="0" custLinFactNeighborY="153331"/>
      <dgm:spPr/>
      <dgm:t>
        <a:bodyPr/>
        <a:lstStyle/>
        <a:p>
          <a:endParaRPr lang="ru-RU"/>
        </a:p>
      </dgm:t>
    </dgm:pt>
    <dgm:pt modelId="{1B37D273-18D6-46D2-887A-A8EC426A4497}" type="pres">
      <dgm:prSet presAssocID="{0FA2F520-E056-4AEC-8854-BDA0945526C2}" presName="vSp" presStyleCnt="0"/>
      <dgm:spPr/>
    </dgm:pt>
    <dgm:pt modelId="{BA3D1724-BB83-47C7-B1A6-DAE1056FD477}" type="pres">
      <dgm:prSet presAssocID="{73EAD76D-4850-42E7-B64A-549ADCD45066}" presName="horFlow" presStyleCnt="0"/>
      <dgm:spPr/>
    </dgm:pt>
    <dgm:pt modelId="{A29C97AE-2ED5-4A8B-9F1B-88C0984EC438}" type="pres">
      <dgm:prSet presAssocID="{73EAD76D-4850-42E7-B64A-549ADCD45066}" presName="bigChev" presStyleLbl="node1" presStyleIdx="1" presStyleCnt="3" custScaleX="299854" custScaleY="96530" custLinFactNeighborX="-3449" custLinFactNeighborY="10657"/>
      <dgm:spPr/>
      <dgm:t>
        <a:bodyPr/>
        <a:lstStyle/>
        <a:p>
          <a:endParaRPr lang="ru-RU"/>
        </a:p>
      </dgm:t>
    </dgm:pt>
    <dgm:pt modelId="{B690B154-7D31-4DEC-988B-823EA8A65C9D}" type="pres">
      <dgm:prSet presAssocID="{73EAD76D-4850-42E7-B64A-549ADCD45066}" presName="vSp" presStyleCnt="0"/>
      <dgm:spPr/>
    </dgm:pt>
    <dgm:pt modelId="{D5029327-17E4-4595-9B43-0CEBEEE77AFD}" type="pres">
      <dgm:prSet presAssocID="{C9EEE60D-9DA6-4CF9-ACD3-1F01F24DF797}" presName="horFlow" presStyleCnt="0"/>
      <dgm:spPr/>
    </dgm:pt>
    <dgm:pt modelId="{3876CE0B-CB96-44EF-89E7-CDCEBB6E89DE}" type="pres">
      <dgm:prSet presAssocID="{C9EEE60D-9DA6-4CF9-ACD3-1F01F24DF797}" presName="bigChev" presStyleLbl="node1" presStyleIdx="2" presStyleCnt="3" custScaleX="299788" custScaleY="102389" custLinFactY="-100000" custLinFactNeighborX="2870" custLinFactNeighborY="-105417"/>
      <dgm:spPr/>
      <dgm:t>
        <a:bodyPr/>
        <a:lstStyle/>
        <a:p>
          <a:endParaRPr lang="ru-RU"/>
        </a:p>
      </dgm:t>
    </dgm:pt>
  </dgm:ptLst>
  <dgm:cxnLst>
    <dgm:cxn modelId="{201E4DD7-737E-453D-8963-AEA4273E4FA4}" type="presOf" srcId="{0FA2F520-E056-4AEC-8854-BDA0945526C2}" destId="{D92D798D-0BE0-4A09-B994-16E6E02737BC}" srcOrd="0" destOrd="0" presId="urn:microsoft.com/office/officeart/2005/8/layout/lProcess3"/>
    <dgm:cxn modelId="{91F6CC25-445F-466D-8F8A-5582B09A1FDD}" type="presOf" srcId="{C9EEE60D-9DA6-4CF9-ACD3-1F01F24DF797}" destId="{3876CE0B-CB96-44EF-89E7-CDCEBB6E89DE}" srcOrd="0" destOrd="0" presId="urn:microsoft.com/office/officeart/2005/8/layout/lProcess3"/>
    <dgm:cxn modelId="{A0C2BD42-B047-4F7D-8206-B2B37F46D343}" type="presOf" srcId="{73EAD76D-4850-42E7-B64A-549ADCD45066}" destId="{A29C97AE-2ED5-4A8B-9F1B-88C0984EC438}" srcOrd="0" destOrd="0" presId="urn:microsoft.com/office/officeart/2005/8/layout/lProcess3"/>
    <dgm:cxn modelId="{6DE292F6-9A56-4963-91D9-A79DB8948EEC}" srcId="{581760C0-866C-40F1-9304-F8D964129ECC}" destId="{73EAD76D-4850-42E7-B64A-549ADCD45066}" srcOrd="1" destOrd="0" parTransId="{60C9ABCF-23E2-4EAD-ACE1-92AAF8A83F16}" sibTransId="{9D1C2424-45B8-4293-95E2-8DB17AB55872}"/>
    <dgm:cxn modelId="{6D4E832C-28A5-486E-BE55-86A4FEBC7FBA}" type="presOf" srcId="{581760C0-866C-40F1-9304-F8D964129ECC}" destId="{F847D220-E3D3-45E7-B13D-9797CE24A252}" srcOrd="0" destOrd="0" presId="urn:microsoft.com/office/officeart/2005/8/layout/lProcess3"/>
    <dgm:cxn modelId="{E3C91FB2-4766-499C-A938-CE04C9CEABF1}" srcId="{581760C0-866C-40F1-9304-F8D964129ECC}" destId="{C9EEE60D-9DA6-4CF9-ACD3-1F01F24DF797}" srcOrd="2" destOrd="0" parTransId="{F8552114-AE2A-454B-B4FF-26D5C2E0AE04}" sibTransId="{9AD8B875-561D-4AF0-89CB-A93AF90577C6}"/>
    <dgm:cxn modelId="{1D535004-EF5F-4A55-8BF7-60A4C295B8DB}" srcId="{581760C0-866C-40F1-9304-F8D964129ECC}" destId="{0FA2F520-E056-4AEC-8854-BDA0945526C2}" srcOrd="0" destOrd="0" parTransId="{21BCABCC-6E27-4E8D-9F8A-9316FC9FDBD6}" sibTransId="{B10B043F-B85C-49C4-9D3D-4157415AFD1A}"/>
    <dgm:cxn modelId="{479A7514-334F-465B-B1FE-E3E7D11051B1}" type="presParOf" srcId="{F847D220-E3D3-45E7-B13D-9797CE24A252}" destId="{62B2B3A8-179E-4910-9BFE-F85D5CAA386B}" srcOrd="0" destOrd="0" presId="urn:microsoft.com/office/officeart/2005/8/layout/lProcess3"/>
    <dgm:cxn modelId="{65722771-E9E7-424E-8DEE-75C4BB4C726B}" type="presParOf" srcId="{62B2B3A8-179E-4910-9BFE-F85D5CAA386B}" destId="{D92D798D-0BE0-4A09-B994-16E6E02737BC}" srcOrd="0" destOrd="0" presId="urn:microsoft.com/office/officeart/2005/8/layout/lProcess3"/>
    <dgm:cxn modelId="{60D15FDB-F626-47DB-8CBE-87D16B400663}" type="presParOf" srcId="{F847D220-E3D3-45E7-B13D-9797CE24A252}" destId="{1B37D273-18D6-46D2-887A-A8EC426A4497}" srcOrd="1" destOrd="0" presId="urn:microsoft.com/office/officeart/2005/8/layout/lProcess3"/>
    <dgm:cxn modelId="{5567F720-A513-414F-B07D-40DA13485E13}" type="presParOf" srcId="{F847D220-E3D3-45E7-B13D-9797CE24A252}" destId="{BA3D1724-BB83-47C7-B1A6-DAE1056FD477}" srcOrd="2" destOrd="0" presId="urn:microsoft.com/office/officeart/2005/8/layout/lProcess3"/>
    <dgm:cxn modelId="{01A05EE0-E7BD-49E3-9934-9AD3C672A224}" type="presParOf" srcId="{BA3D1724-BB83-47C7-B1A6-DAE1056FD477}" destId="{A29C97AE-2ED5-4A8B-9F1B-88C0984EC438}" srcOrd="0" destOrd="0" presId="urn:microsoft.com/office/officeart/2005/8/layout/lProcess3"/>
    <dgm:cxn modelId="{FAC08554-96F7-4574-BFC6-E00937025E1B}" type="presParOf" srcId="{F847D220-E3D3-45E7-B13D-9797CE24A252}" destId="{B690B154-7D31-4DEC-988B-823EA8A65C9D}" srcOrd="3" destOrd="0" presId="urn:microsoft.com/office/officeart/2005/8/layout/lProcess3"/>
    <dgm:cxn modelId="{605BBD6E-A36F-49D2-8A93-29631F3A9C0A}" type="presParOf" srcId="{F847D220-E3D3-45E7-B13D-9797CE24A252}" destId="{D5029327-17E4-4595-9B43-0CEBEEE77AFD}" srcOrd="4" destOrd="0" presId="urn:microsoft.com/office/officeart/2005/8/layout/lProcess3"/>
    <dgm:cxn modelId="{6D0D0267-A453-4D22-9474-AE4E94D184DA}" type="presParOf" srcId="{D5029327-17E4-4595-9B43-0CEBEEE77AFD}" destId="{3876CE0B-CB96-44EF-89E7-CDCEBB6E89D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DE301AC-1894-4685-8FCA-0A7893EFF919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830B3DA-A093-4A24-9049-15814E8F909F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Варианты с сайта «Решу ОГЭ»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BF3829D8-438F-4164-9E56-A98C63D6034F}" type="parTrans" cxnId="{05EFDF65-B3CA-4556-B907-AE72482E3080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AB6EB439-F492-44CC-BBC9-04295E068CE9}" type="sibTrans" cxnId="{05EFDF65-B3CA-4556-B907-AE72482E3080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B44CF6F4-BFFE-4A6B-AB21-3E0C078189E6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Варианты </a:t>
          </a:r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разработанные автором курса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8F91E425-E0CD-4BFD-858F-927AD78071D7}" type="parTrans" cxnId="{0A45B3E3-C290-4023-8CCB-6B2959F1F1A2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7033CF0F-1445-400C-9B0D-2761C8329120}" type="sibTrans" cxnId="{0A45B3E3-C290-4023-8CCB-6B2959F1F1A2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F2196FE7-8364-4F61-974A-6CDF9FDFA93B}" type="pres">
      <dgm:prSet presAssocID="{EDE301AC-1894-4685-8FCA-0A7893EFF91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8DA0D0-FA90-4568-9A90-E59D39AE4F80}" type="pres">
      <dgm:prSet presAssocID="{8830B3DA-A093-4A24-9049-15814E8F909F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F9C6AF-E17E-47CB-A62C-2661B46ED692}" type="pres">
      <dgm:prSet presAssocID="{B44CF6F4-BFFE-4A6B-AB21-3E0C078189E6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051C9B-CA56-4F09-AD6D-AB5C80CADAEA}" type="presOf" srcId="{8830B3DA-A093-4A24-9049-15814E8F909F}" destId="{9B8DA0D0-FA90-4568-9A90-E59D39AE4F80}" srcOrd="0" destOrd="0" presId="urn:microsoft.com/office/officeart/2005/8/layout/arrow5"/>
    <dgm:cxn modelId="{C8DB6370-57AF-4B75-9593-12DE1905394E}" type="presOf" srcId="{EDE301AC-1894-4685-8FCA-0A7893EFF919}" destId="{F2196FE7-8364-4F61-974A-6CDF9FDFA93B}" srcOrd="0" destOrd="0" presId="urn:microsoft.com/office/officeart/2005/8/layout/arrow5"/>
    <dgm:cxn modelId="{05EFDF65-B3CA-4556-B907-AE72482E3080}" srcId="{EDE301AC-1894-4685-8FCA-0A7893EFF919}" destId="{8830B3DA-A093-4A24-9049-15814E8F909F}" srcOrd="0" destOrd="0" parTransId="{BF3829D8-438F-4164-9E56-A98C63D6034F}" sibTransId="{AB6EB439-F492-44CC-BBC9-04295E068CE9}"/>
    <dgm:cxn modelId="{0A45B3E3-C290-4023-8CCB-6B2959F1F1A2}" srcId="{EDE301AC-1894-4685-8FCA-0A7893EFF919}" destId="{B44CF6F4-BFFE-4A6B-AB21-3E0C078189E6}" srcOrd="1" destOrd="0" parTransId="{8F91E425-E0CD-4BFD-858F-927AD78071D7}" sibTransId="{7033CF0F-1445-400C-9B0D-2761C8329120}"/>
    <dgm:cxn modelId="{57F73B01-465E-4E00-8AC1-22005D0701DA}" type="presOf" srcId="{B44CF6F4-BFFE-4A6B-AB21-3E0C078189E6}" destId="{5AF9C6AF-E17E-47CB-A62C-2661B46ED692}" srcOrd="0" destOrd="0" presId="urn:microsoft.com/office/officeart/2005/8/layout/arrow5"/>
    <dgm:cxn modelId="{F8B7DEAB-0E98-439A-B689-D15CDFB1EC22}" type="presParOf" srcId="{F2196FE7-8364-4F61-974A-6CDF9FDFA93B}" destId="{9B8DA0D0-FA90-4568-9A90-E59D39AE4F80}" srcOrd="0" destOrd="0" presId="urn:microsoft.com/office/officeart/2005/8/layout/arrow5"/>
    <dgm:cxn modelId="{B4C24220-A628-437D-B841-FA3F3486F3CB}" type="presParOf" srcId="{F2196FE7-8364-4F61-974A-6CDF9FDFA93B}" destId="{5AF9C6AF-E17E-47CB-A62C-2661B46ED692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977B981-8D24-4443-9BFB-DACE3B2A09BE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CC5BDF2-5197-48AA-A8F2-924FAEE860E5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Демоверсия 2021г.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CB1EF2DB-3CAF-4E76-925E-FE6D58DCA7C1}" type="parTrans" cxnId="{8D5FFF1D-8483-41AC-BE43-BABE1A169849}">
      <dgm:prSet/>
      <dgm:spPr/>
      <dgm:t>
        <a:bodyPr/>
        <a:lstStyle/>
        <a:p>
          <a:endParaRPr lang="ru-RU" sz="3600">
            <a:latin typeface="Times New Roman" pitchFamily="18" charset="0"/>
            <a:cs typeface="Times New Roman" pitchFamily="18" charset="0"/>
          </a:endParaRPr>
        </a:p>
      </dgm:t>
    </dgm:pt>
    <dgm:pt modelId="{FE133160-571D-4200-BD33-2220D1F9808A}" type="sibTrans" cxnId="{8D5FFF1D-8483-41AC-BE43-BABE1A169849}">
      <dgm:prSet/>
      <dgm:spPr/>
      <dgm:t>
        <a:bodyPr/>
        <a:lstStyle/>
        <a:p>
          <a:endParaRPr lang="ru-RU" sz="3600">
            <a:latin typeface="Times New Roman" pitchFamily="18" charset="0"/>
            <a:cs typeface="Times New Roman" pitchFamily="18" charset="0"/>
          </a:endParaRPr>
        </a:p>
      </dgm:t>
    </dgm:pt>
    <dgm:pt modelId="{3E551F97-A529-4B65-B82C-744A8668BF98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Инструкция для заполнения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48A5CD2C-BACB-4439-87E8-AF8A52E5F1C8}" type="parTrans" cxnId="{6BB67D70-EB28-449F-A15A-AE91B920E69B}">
      <dgm:prSet/>
      <dgm:spPr/>
      <dgm:t>
        <a:bodyPr/>
        <a:lstStyle/>
        <a:p>
          <a:endParaRPr lang="ru-RU" sz="3600">
            <a:latin typeface="Times New Roman" pitchFamily="18" charset="0"/>
            <a:cs typeface="Times New Roman" pitchFamily="18" charset="0"/>
          </a:endParaRPr>
        </a:p>
      </dgm:t>
    </dgm:pt>
    <dgm:pt modelId="{64FB1838-A0D8-4AD4-A336-F0FDABC17F25}" type="sibTrans" cxnId="{6BB67D70-EB28-449F-A15A-AE91B920E69B}">
      <dgm:prSet/>
      <dgm:spPr/>
      <dgm:t>
        <a:bodyPr/>
        <a:lstStyle/>
        <a:p>
          <a:endParaRPr lang="ru-RU" sz="3600">
            <a:latin typeface="Times New Roman" pitchFamily="18" charset="0"/>
            <a:cs typeface="Times New Roman" pitchFamily="18" charset="0"/>
          </a:endParaRPr>
        </a:p>
      </dgm:t>
    </dgm:pt>
    <dgm:pt modelId="{C496D1F5-5AA0-4436-9508-2E1CE4BF9630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Тесты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C0FABD46-C0EB-4189-BC92-DF0592A3756A}" type="parTrans" cxnId="{5084DB88-228E-4956-B0E4-E26F0C613EDF}">
      <dgm:prSet/>
      <dgm:spPr/>
      <dgm:t>
        <a:bodyPr/>
        <a:lstStyle/>
        <a:p>
          <a:endParaRPr lang="ru-RU" sz="3600">
            <a:latin typeface="Times New Roman" pitchFamily="18" charset="0"/>
            <a:cs typeface="Times New Roman" pitchFamily="18" charset="0"/>
          </a:endParaRPr>
        </a:p>
      </dgm:t>
    </dgm:pt>
    <dgm:pt modelId="{A4E8B9AF-3496-47FD-AE9A-097BB1306862}" type="sibTrans" cxnId="{5084DB88-228E-4956-B0E4-E26F0C613EDF}">
      <dgm:prSet/>
      <dgm:spPr/>
      <dgm:t>
        <a:bodyPr/>
        <a:lstStyle/>
        <a:p>
          <a:endParaRPr lang="ru-RU" sz="3600">
            <a:latin typeface="Times New Roman" pitchFamily="18" charset="0"/>
            <a:cs typeface="Times New Roman" pitchFamily="18" charset="0"/>
          </a:endParaRPr>
        </a:p>
      </dgm:t>
    </dgm:pt>
    <dgm:pt modelId="{DD444AD7-3365-45B1-9DA7-3D14F12CFCDC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Разбор каждого задания(лекция)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65615DE2-5ACF-4B37-8B94-CF0C58C7FB01}" type="parTrans" cxnId="{481D8708-3D25-48E3-88A6-E81C08E4FB5C}">
      <dgm:prSet/>
      <dgm:spPr/>
      <dgm:t>
        <a:bodyPr/>
        <a:lstStyle/>
        <a:p>
          <a:endParaRPr lang="ru-RU" sz="3600"/>
        </a:p>
      </dgm:t>
    </dgm:pt>
    <dgm:pt modelId="{BB108128-A453-42EA-8B22-D377E1839F4E}" type="sibTrans" cxnId="{481D8708-3D25-48E3-88A6-E81C08E4FB5C}">
      <dgm:prSet/>
      <dgm:spPr/>
      <dgm:t>
        <a:bodyPr/>
        <a:lstStyle/>
        <a:p>
          <a:endParaRPr lang="ru-RU" sz="3600"/>
        </a:p>
      </dgm:t>
    </dgm:pt>
    <dgm:pt modelId="{E83F6589-0EA1-4CF2-A57B-1D2B4C632372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Разбор каждого задания(</a:t>
          </a:r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видеоуроки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)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4A62892F-E926-4A4F-B203-08C5CF3B9125}" type="parTrans" cxnId="{AC5F21BA-6BD9-4FC0-9289-876C06A612C2}">
      <dgm:prSet/>
      <dgm:spPr/>
      <dgm:t>
        <a:bodyPr/>
        <a:lstStyle/>
        <a:p>
          <a:endParaRPr lang="ru-RU" sz="3600"/>
        </a:p>
      </dgm:t>
    </dgm:pt>
    <dgm:pt modelId="{72ED707A-D7E7-48E3-9407-88B0EAEB69EA}" type="sibTrans" cxnId="{AC5F21BA-6BD9-4FC0-9289-876C06A612C2}">
      <dgm:prSet/>
      <dgm:spPr/>
      <dgm:t>
        <a:bodyPr/>
        <a:lstStyle/>
        <a:p>
          <a:endParaRPr lang="ru-RU" sz="3600"/>
        </a:p>
      </dgm:t>
    </dgm:pt>
    <dgm:pt modelId="{EE21AA5B-A2E8-4B47-B649-76D5144F0BAF}" type="pres">
      <dgm:prSet presAssocID="{A977B981-8D24-4443-9BFB-DACE3B2A09B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F320414-F096-4338-AAA5-3EE54C98FA54}" type="pres">
      <dgm:prSet presAssocID="{C496D1F5-5AA0-4436-9508-2E1CE4BF9630}" presName="boxAndChildren" presStyleCnt="0"/>
      <dgm:spPr/>
    </dgm:pt>
    <dgm:pt modelId="{65A53EAE-4D3C-4630-9C4B-5D8DE633B80B}" type="pres">
      <dgm:prSet presAssocID="{C496D1F5-5AA0-4436-9508-2E1CE4BF9630}" presName="parentTextBox" presStyleLbl="node1" presStyleIdx="0" presStyleCnt="5"/>
      <dgm:spPr/>
      <dgm:t>
        <a:bodyPr/>
        <a:lstStyle/>
        <a:p>
          <a:endParaRPr lang="ru-RU"/>
        </a:p>
      </dgm:t>
    </dgm:pt>
    <dgm:pt modelId="{99B2C08D-6A2D-4F02-A44E-61D40157441A}" type="pres">
      <dgm:prSet presAssocID="{72ED707A-D7E7-48E3-9407-88B0EAEB69EA}" presName="sp" presStyleCnt="0"/>
      <dgm:spPr/>
    </dgm:pt>
    <dgm:pt modelId="{15649BF0-1C4E-43A6-95C3-4EC5E6EDD457}" type="pres">
      <dgm:prSet presAssocID="{E83F6589-0EA1-4CF2-A57B-1D2B4C632372}" presName="arrowAndChildren" presStyleCnt="0"/>
      <dgm:spPr/>
    </dgm:pt>
    <dgm:pt modelId="{73BCD22F-66E9-4BE2-9CA3-841649674A48}" type="pres">
      <dgm:prSet presAssocID="{E83F6589-0EA1-4CF2-A57B-1D2B4C632372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B7ACD2E9-9990-4A1C-B03E-9AD10F664B2A}" type="pres">
      <dgm:prSet presAssocID="{BB108128-A453-42EA-8B22-D377E1839F4E}" presName="sp" presStyleCnt="0"/>
      <dgm:spPr/>
    </dgm:pt>
    <dgm:pt modelId="{5C4B3350-F99A-488A-87A9-00392A5CBDE3}" type="pres">
      <dgm:prSet presAssocID="{DD444AD7-3365-45B1-9DA7-3D14F12CFCDC}" presName="arrowAndChildren" presStyleCnt="0"/>
      <dgm:spPr/>
    </dgm:pt>
    <dgm:pt modelId="{A3FB01A0-127C-4767-8055-86D4FA62B637}" type="pres">
      <dgm:prSet presAssocID="{DD444AD7-3365-45B1-9DA7-3D14F12CFCDC}" presName="parentTextArrow" presStyleLbl="node1" presStyleIdx="2" presStyleCnt="5"/>
      <dgm:spPr/>
      <dgm:t>
        <a:bodyPr/>
        <a:lstStyle/>
        <a:p>
          <a:endParaRPr lang="ru-RU"/>
        </a:p>
      </dgm:t>
    </dgm:pt>
    <dgm:pt modelId="{FB324907-1F99-49D0-8CFA-5D9269E29628}" type="pres">
      <dgm:prSet presAssocID="{64FB1838-A0D8-4AD4-A336-F0FDABC17F25}" presName="sp" presStyleCnt="0"/>
      <dgm:spPr/>
    </dgm:pt>
    <dgm:pt modelId="{AFD9D95C-BA6F-49F2-B42E-59382D246E0A}" type="pres">
      <dgm:prSet presAssocID="{3E551F97-A529-4B65-B82C-744A8668BF98}" presName="arrowAndChildren" presStyleCnt="0"/>
      <dgm:spPr/>
    </dgm:pt>
    <dgm:pt modelId="{52DC6403-C60F-49CB-A416-E2965E5B89FE}" type="pres">
      <dgm:prSet presAssocID="{3E551F97-A529-4B65-B82C-744A8668BF98}" presName="parentTextArrow" presStyleLbl="node1" presStyleIdx="3" presStyleCnt="5" custLinFactNeighborY="-2075"/>
      <dgm:spPr/>
      <dgm:t>
        <a:bodyPr/>
        <a:lstStyle/>
        <a:p>
          <a:endParaRPr lang="ru-RU"/>
        </a:p>
      </dgm:t>
    </dgm:pt>
    <dgm:pt modelId="{63E492AC-45D2-482E-AEAA-A255298D2311}" type="pres">
      <dgm:prSet presAssocID="{FE133160-571D-4200-BD33-2220D1F9808A}" presName="sp" presStyleCnt="0"/>
      <dgm:spPr/>
    </dgm:pt>
    <dgm:pt modelId="{44361098-CA62-4E0A-A699-CD5E345B3339}" type="pres">
      <dgm:prSet presAssocID="{ECC5BDF2-5197-48AA-A8F2-924FAEE860E5}" presName="arrowAndChildren" presStyleCnt="0"/>
      <dgm:spPr/>
    </dgm:pt>
    <dgm:pt modelId="{0BFDF712-3AA3-44BB-9A70-D6160912A194}" type="pres">
      <dgm:prSet presAssocID="{ECC5BDF2-5197-48AA-A8F2-924FAEE860E5}" presName="parentTextArrow" presStyleLbl="node1" presStyleIdx="4" presStyleCnt="5"/>
      <dgm:spPr/>
      <dgm:t>
        <a:bodyPr/>
        <a:lstStyle/>
        <a:p>
          <a:endParaRPr lang="ru-RU"/>
        </a:p>
      </dgm:t>
    </dgm:pt>
  </dgm:ptLst>
  <dgm:cxnLst>
    <dgm:cxn modelId="{B43C460A-673D-4621-B0F3-D39BA3C3B925}" type="presOf" srcId="{A977B981-8D24-4443-9BFB-DACE3B2A09BE}" destId="{EE21AA5B-A2E8-4B47-B649-76D5144F0BAF}" srcOrd="0" destOrd="0" presId="urn:microsoft.com/office/officeart/2005/8/layout/process4"/>
    <dgm:cxn modelId="{40CF8B08-B89E-4B3C-95F6-89684AFC0D4E}" type="presOf" srcId="{C496D1F5-5AA0-4436-9508-2E1CE4BF9630}" destId="{65A53EAE-4D3C-4630-9C4B-5D8DE633B80B}" srcOrd="0" destOrd="0" presId="urn:microsoft.com/office/officeart/2005/8/layout/process4"/>
    <dgm:cxn modelId="{481D8708-3D25-48E3-88A6-E81C08E4FB5C}" srcId="{A977B981-8D24-4443-9BFB-DACE3B2A09BE}" destId="{DD444AD7-3365-45B1-9DA7-3D14F12CFCDC}" srcOrd="2" destOrd="0" parTransId="{65615DE2-5ACF-4B37-8B94-CF0C58C7FB01}" sibTransId="{BB108128-A453-42EA-8B22-D377E1839F4E}"/>
    <dgm:cxn modelId="{5084DB88-228E-4956-B0E4-E26F0C613EDF}" srcId="{A977B981-8D24-4443-9BFB-DACE3B2A09BE}" destId="{C496D1F5-5AA0-4436-9508-2E1CE4BF9630}" srcOrd="4" destOrd="0" parTransId="{C0FABD46-C0EB-4189-BC92-DF0592A3756A}" sibTransId="{A4E8B9AF-3496-47FD-AE9A-097BB1306862}"/>
    <dgm:cxn modelId="{FB502006-19AE-4FA5-BE19-4FA60A0BBF77}" type="presOf" srcId="{E83F6589-0EA1-4CF2-A57B-1D2B4C632372}" destId="{73BCD22F-66E9-4BE2-9CA3-841649674A48}" srcOrd="0" destOrd="0" presId="urn:microsoft.com/office/officeart/2005/8/layout/process4"/>
    <dgm:cxn modelId="{8D5FFF1D-8483-41AC-BE43-BABE1A169849}" srcId="{A977B981-8D24-4443-9BFB-DACE3B2A09BE}" destId="{ECC5BDF2-5197-48AA-A8F2-924FAEE860E5}" srcOrd="0" destOrd="0" parTransId="{CB1EF2DB-3CAF-4E76-925E-FE6D58DCA7C1}" sibTransId="{FE133160-571D-4200-BD33-2220D1F9808A}"/>
    <dgm:cxn modelId="{20D594C1-C001-4FEE-B484-2582CB7B7FD9}" type="presOf" srcId="{3E551F97-A529-4B65-B82C-744A8668BF98}" destId="{52DC6403-C60F-49CB-A416-E2965E5B89FE}" srcOrd="0" destOrd="0" presId="urn:microsoft.com/office/officeart/2005/8/layout/process4"/>
    <dgm:cxn modelId="{AC5F21BA-6BD9-4FC0-9289-876C06A612C2}" srcId="{A977B981-8D24-4443-9BFB-DACE3B2A09BE}" destId="{E83F6589-0EA1-4CF2-A57B-1D2B4C632372}" srcOrd="3" destOrd="0" parTransId="{4A62892F-E926-4A4F-B203-08C5CF3B9125}" sibTransId="{72ED707A-D7E7-48E3-9407-88B0EAEB69EA}"/>
    <dgm:cxn modelId="{8600704E-2CDA-422C-AD80-05BD69C81F26}" type="presOf" srcId="{ECC5BDF2-5197-48AA-A8F2-924FAEE860E5}" destId="{0BFDF712-3AA3-44BB-9A70-D6160912A194}" srcOrd="0" destOrd="0" presId="urn:microsoft.com/office/officeart/2005/8/layout/process4"/>
    <dgm:cxn modelId="{6BB67D70-EB28-449F-A15A-AE91B920E69B}" srcId="{A977B981-8D24-4443-9BFB-DACE3B2A09BE}" destId="{3E551F97-A529-4B65-B82C-744A8668BF98}" srcOrd="1" destOrd="0" parTransId="{48A5CD2C-BACB-4439-87E8-AF8A52E5F1C8}" sibTransId="{64FB1838-A0D8-4AD4-A336-F0FDABC17F25}"/>
    <dgm:cxn modelId="{814CBB9B-22DC-4E42-A212-81644BC4D3A0}" type="presOf" srcId="{DD444AD7-3365-45B1-9DA7-3D14F12CFCDC}" destId="{A3FB01A0-127C-4767-8055-86D4FA62B637}" srcOrd="0" destOrd="0" presId="urn:microsoft.com/office/officeart/2005/8/layout/process4"/>
    <dgm:cxn modelId="{1173ED52-77A7-40A8-990A-CC55E2515F5A}" type="presParOf" srcId="{EE21AA5B-A2E8-4B47-B649-76D5144F0BAF}" destId="{7F320414-F096-4338-AAA5-3EE54C98FA54}" srcOrd="0" destOrd="0" presId="urn:microsoft.com/office/officeart/2005/8/layout/process4"/>
    <dgm:cxn modelId="{0DF8F955-BF61-4782-B010-52D14C58F4A8}" type="presParOf" srcId="{7F320414-F096-4338-AAA5-3EE54C98FA54}" destId="{65A53EAE-4D3C-4630-9C4B-5D8DE633B80B}" srcOrd="0" destOrd="0" presId="urn:microsoft.com/office/officeart/2005/8/layout/process4"/>
    <dgm:cxn modelId="{938C1317-A306-4C17-A156-581670AED265}" type="presParOf" srcId="{EE21AA5B-A2E8-4B47-B649-76D5144F0BAF}" destId="{99B2C08D-6A2D-4F02-A44E-61D40157441A}" srcOrd="1" destOrd="0" presId="urn:microsoft.com/office/officeart/2005/8/layout/process4"/>
    <dgm:cxn modelId="{345EECA3-0062-494F-9045-9C3F2CB552B0}" type="presParOf" srcId="{EE21AA5B-A2E8-4B47-B649-76D5144F0BAF}" destId="{15649BF0-1C4E-43A6-95C3-4EC5E6EDD457}" srcOrd="2" destOrd="0" presId="urn:microsoft.com/office/officeart/2005/8/layout/process4"/>
    <dgm:cxn modelId="{98551184-B2B5-4DBB-AEF1-3ECC66F5CDE1}" type="presParOf" srcId="{15649BF0-1C4E-43A6-95C3-4EC5E6EDD457}" destId="{73BCD22F-66E9-4BE2-9CA3-841649674A48}" srcOrd="0" destOrd="0" presId="urn:microsoft.com/office/officeart/2005/8/layout/process4"/>
    <dgm:cxn modelId="{4AB0E430-7135-437B-9336-5D6AABC6E589}" type="presParOf" srcId="{EE21AA5B-A2E8-4B47-B649-76D5144F0BAF}" destId="{B7ACD2E9-9990-4A1C-B03E-9AD10F664B2A}" srcOrd="3" destOrd="0" presId="urn:microsoft.com/office/officeart/2005/8/layout/process4"/>
    <dgm:cxn modelId="{31A4829A-07C1-4AF6-BA56-BBE2E60EE331}" type="presParOf" srcId="{EE21AA5B-A2E8-4B47-B649-76D5144F0BAF}" destId="{5C4B3350-F99A-488A-87A9-00392A5CBDE3}" srcOrd="4" destOrd="0" presId="urn:microsoft.com/office/officeart/2005/8/layout/process4"/>
    <dgm:cxn modelId="{2112E71C-10B6-45B5-832E-CAF3B1090F25}" type="presParOf" srcId="{5C4B3350-F99A-488A-87A9-00392A5CBDE3}" destId="{A3FB01A0-127C-4767-8055-86D4FA62B637}" srcOrd="0" destOrd="0" presId="urn:microsoft.com/office/officeart/2005/8/layout/process4"/>
    <dgm:cxn modelId="{520DCF40-2012-449D-AB24-CA9BBABFBBC4}" type="presParOf" srcId="{EE21AA5B-A2E8-4B47-B649-76D5144F0BAF}" destId="{FB324907-1F99-49D0-8CFA-5D9269E29628}" srcOrd="5" destOrd="0" presId="urn:microsoft.com/office/officeart/2005/8/layout/process4"/>
    <dgm:cxn modelId="{F9C1B7EB-358D-421F-85AA-D107DC016AB5}" type="presParOf" srcId="{EE21AA5B-A2E8-4B47-B649-76D5144F0BAF}" destId="{AFD9D95C-BA6F-49F2-B42E-59382D246E0A}" srcOrd="6" destOrd="0" presId="urn:microsoft.com/office/officeart/2005/8/layout/process4"/>
    <dgm:cxn modelId="{74018E30-D660-4D22-B324-C419C2BC62EB}" type="presParOf" srcId="{AFD9D95C-BA6F-49F2-B42E-59382D246E0A}" destId="{52DC6403-C60F-49CB-A416-E2965E5B89FE}" srcOrd="0" destOrd="0" presId="urn:microsoft.com/office/officeart/2005/8/layout/process4"/>
    <dgm:cxn modelId="{76C6026E-B284-48B5-B21C-0B1241454E6A}" type="presParOf" srcId="{EE21AA5B-A2E8-4B47-B649-76D5144F0BAF}" destId="{63E492AC-45D2-482E-AEAA-A255298D2311}" srcOrd="7" destOrd="0" presId="urn:microsoft.com/office/officeart/2005/8/layout/process4"/>
    <dgm:cxn modelId="{1970E7B2-F4CE-4D97-9787-F58DFA1739BE}" type="presParOf" srcId="{EE21AA5B-A2E8-4B47-B649-76D5144F0BAF}" destId="{44361098-CA62-4E0A-A699-CD5E345B3339}" srcOrd="8" destOrd="0" presId="urn:microsoft.com/office/officeart/2005/8/layout/process4"/>
    <dgm:cxn modelId="{055CA39B-9999-4C0F-ADFA-CBF11117FCC2}" type="presParOf" srcId="{44361098-CA62-4E0A-A699-CD5E345B3339}" destId="{0BFDF712-3AA3-44BB-9A70-D6160912A19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B0B361-70C9-40EB-837E-DF287013CBEC}">
      <dsp:nvSpPr>
        <dsp:cNvPr id="0" name=""/>
        <dsp:cNvSpPr/>
      </dsp:nvSpPr>
      <dsp:spPr>
        <a:xfrm>
          <a:off x="0" y="4601488"/>
          <a:ext cx="8064896" cy="122949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Цель моего ИОМ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развитие у учителя навыков работы с цифровыми технологиями, раскрытие и эффективного использования личностных ресурсов, собственного потенциала для успешной самореализации.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</dsp:txBody>
      <dsp:txXfrm>
        <a:off x="0" y="4601488"/>
        <a:ext cx="8064896" cy="1229495"/>
      </dsp:txXfrm>
    </dsp:sp>
    <dsp:sp modelId="{500C4806-5E5B-4BA2-B674-5F394E5F7A2C}">
      <dsp:nvSpPr>
        <dsp:cNvPr id="0" name=""/>
        <dsp:cNvSpPr/>
      </dsp:nvSpPr>
      <dsp:spPr>
        <a:xfrm rot="10800000">
          <a:off x="0" y="3008395"/>
          <a:ext cx="8064896" cy="1598090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Тема МО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ДИАГНОСТИКА, ВЫЯВЛЕНИЕ И АНАЛИЗ ПРОБЛЕМ УЧАЩИХСЯ НА РАЗНЫХ ЭТАПАХ ОБУЧЕНИЯ</a:t>
          </a:r>
          <a:endParaRPr lang="ru-RU" sz="21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3008395"/>
        <a:ext cx="8064896" cy="1038391"/>
      </dsp:txXfrm>
    </dsp:sp>
    <dsp:sp modelId="{347D9BA2-7FCF-4201-9853-954E26592F0F}">
      <dsp:nvSpPr>
        <dsp:cNvPr id="0" name=""/>
        <dsp:cNvSpPr/>
      </dsp:nvSpPr>
      <dsp:spPr>
        <a:xfrm rot="10800000">
          <a:off x="0" y="1423"/>
          <a:ext cx="8064896" cy="3011729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Тема Гимназии №33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rPr>
            <a:t>создание оптимальных условий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rPr>
            <a:t>, обеспечивающих высокое качество образования на всех уровнях обучения и </a:t>
          </a:r>
          <a:r>
            <a:rPr lang="ru-RU" sz="1800" b="1" kern="1200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rPr>
            <a:t>необходимых для развития и саморазвития участников образовательного процесса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rPr>
            <a:t>, направленных на удовлетворение их образовательных запросов и реализацию образовательных стандартов</a:t>
          </a:r>
          <a:endParaRPr lang="ru-RU" sz="18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10800000">
        <a:off x="0" y="1423"/>
        <a:ext cx="8064896" cy="19569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18D408-8A23-4888-AAE3-CFD3C9C8D7E1}">
      <dsp:nvSpPr>
        <dsp:cNvPr id="0" name=""/>
        <dsp:cNvSpPr/>
      </dsp:nvSpPr>
      <dsp:spPr>
        <a:xfrm>
          <a:off x="1035" y="518184"/>
          <a:ext cx="8206841" cy="8789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Изучить современную литературу и интернет – источники по теме самообразования</a:t>
          </a:r>
          <a:endParaRPr lang="ru-RU" sz="2000" b="1" kern="1200" dirty="0"/>
        </a:p>
      </dsp:txBody>
      <dsp:txXfrm>
        <a:off x="26780" y="543929"/>
        <a:ext cx="8155351" cy="8275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18D408-8A23-4888-AAE3-CFD3C9C8D7E1}">
      <dsp:nvSpPr>
        <dsp:cNvPr id="0" name=""/>
        <dsp:cNvSpPr/>
      </dsp:nvSpPr>
      <dsp:spPr>
        <a:xfrm>
          <a:off x="0" y="0"/>
          <a:ext cx="8198827" cy="9518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Посетить уроки наставников</a:t>
          </a:r>
          <a:endParaRPr lang="ru-RU" sz="2000" b="1" kern="1200" dirty="0"/>
        </a:p>
      </dsp:txBody>
      <dsp:txXfrm>
        <a:off x="27880" y="27880"/>
        <a:ext cx="8143067" cy="8961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18D408-8A23-4888-AAE3-CFD3C9C8D7E1}">
      <dsp:nvSpPr>
        <dsp:cNvPr id="0" name=""/>
        <dsp:cNvSpPr/>
      </dsp:nvSpPr>
      <dsp:spPr>
        <a:xfrm>
          <a:off x="5" y="288042"/>
          <a:ext cx="8206841" cy="10367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Обеспечить внедрение современных инновационных технологий на уроках математики</a:t>
          </a:r>
          <a:endParaRPr lang="ru-RU" sz="2000" b="1" kern="1200" dirty="0"/>
        </a:p>
      </dsp:txBody>
      <dsp:txXfrm>
        <a:off x="30370" y="318407"/>
        <a:ext cx="8146111" cy="9760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13A98C-D3E0-47B8-8E13-9F01804C6C4D}">
      <dsp:nvSpPr>
        <dsp:cNvPr id="0" name=""/>
        <dsp:cNvSpPr/>
      </dsp:nvSpPr>
      <dsp:spPr>
        <a:xfrm>
          <a:off x="4352" y="8083"/>
          <a:ext cx="7822767" cy="13781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26035" rIns="0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>
              <a:latin typeface="Times New Roman" pitchFamily="18" charset="0"/>
              <a:cs typeface="Times New Roman" pitchFamily="18" charset="0"/>
            </a:rPr>
            <a:t>развитие профессиональной компетентности</a:t>
          </a:r>
          <a:endParaRPr lang="ru-RU" sz="4100" kern="1200" dirty="0"/>
        </a:p>
      </dsp:txBody>
      <dsp:txXfrm>
        <a:off x="693428" y="8083"/>
        <a:ext cx="6444616" cy="1378151"/>
      </dsp:txXfrm>
    </dsp:sp>
    <dsp:sp modelId="{4FB20A4A-0490-4084-8179-1D160DFCCE4B}">
      <dsp:nvSpPr>
        <dsp:cNvPr id="0" name=""/>
        <dsp:cNvSpPr/>
      </dsp:nvSpPr>
      <dsp:spPr>
        <a:xfrm>
          <a:off x="17422" y="1513851"/>
          <a:ext cx="7831449" cy="13781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26035" rIns="0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инновационная деятельность</a:t>
          </a:r>
          <a:endParaRPr lang="ru-RU" sz="4100" kern="1200" dirty="0">
            <a:solidFill>
              <a:srgbClr val="FF0000"/>
            </a:solidFill>
          </a:endParaRPr>
        </a:p>
      </dsp:txBody>
      <dsp:txXfrm>
        <a:off x="706498" y="1513851"/>
        <a:ext cx="6453298" cy="1378151"/>
      </dsp:txXfrm>
    </dsp:sp>
    <dsp:sp modelId="{D073C7B2-9B32-4ECD-8A31-F9219337DFA9}">
      <dsp:nvSpPr>
        <dsp:cNvPr id="0" name=""/>
        <dsp:cNvSpPr/>
      </dsp:nvSpPr>
      <dsp:spPr>
        <a:xfrm>
          <a:off x="4352" y="3150268"/>
          <a:ext cx="7840166" cy="13781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26035" rIns="0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>
              <a:latin typeface="Times New Roman" pitchFamily="18" charset="0"/>
              <a:cs typeface="Times New Roman" pitchFamily="18" charset="0"/>
            </a:rPr>
            <a:t>внеурочная деятельность</a:t>
          </a:r>
          <a:endParaRPr lang="ru-RU" sz="4100" kern="1200" dirty="0"/>
        </a:p>
      </dsp:txBody>
      <dsp:txXfrm>
        <a:off x="693428" y="3150268"/>
        <a:ext cx="6462015" cy="137815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0FC806-AE8D-4484-87AD-A4FC01FB93E3}">
      <dsp:nvSpPr>
        <dsp:cNvPr id="0" name=""/>
        <dsp:cNvSpPr/>
      </dsp:nvSpPr>
      <dsp:spPr>
        <a:xfrm>
          <a:off x="0" y="344770"/>
          <a:ext cx="6792416" cy="23195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rPr>
            <a:t>Цель курса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0" i="0" kern="1200" dirty="0" smtClean="0">
              <a:latin typeface="Times New Roman" pitchFamily="18" charset="0"/>
              <a:cs typeface="Times New Roman" pitchFamily="18" charset="0"/>
            </a:rPr>
            <a:t>целенаправленная и качественная подготовка учащихся к ОГЭ по математике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3230" y="458000"/>
        <a:ext cx="6565956" cy="209306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2D798D-0BE0-4A09-B994-16E6E02737BC}">
      <dsp:nvSpPr>
        <dsp:cNvPr id="0" name=""/>
        <dsp:cNvSpPr/>
      </dsp:nvSpPr>
      <dsp:spPr>
        <a:xfrm>
          <a:off x="485476" y="2344895"/>
          <a:ext cx="7742014" cy="103948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>
              <a:latin typeface="Times New Roman" pitchFamily="18" charset="0"/>
              <a:cs typeface="Times New Roman" pitchFamily="18" charset="0"/>
            </a:rPr>
            <a:t>Формирование умений выполнять задания повышенной и высокой сложности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05216" y="2344895"/>
        <a:ext cx="6702534" cy="1039480"/>
      </dsp:txXfrm>
    </dsp:sp>
    <dsp:sp modelId="{A29C97AE-2ED5-4A8B-9F1B-88C0984EC438}">
      <dsp:nvSpPr>
        <dsp:cNvPr id="0" name=""/>
        <dsp:cNvSpPr/>
      </dsp:nvSpPr>
      <dsp:spPr>
        <a:xfrm>
          <a:off x="396556" y="1296142"/>
          <a:ext cx="7730696" cy="9954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>
              <a:latin typeface="Times New Roman" pitchFamily="18" charset="0"/>
              <a:cs typeface="Times New Roman" pitchFamily="18" charset="0"/>
            </a:rPr>
            <a:t>Воспитание положительного отношения к процедуре контроля в формате основного государственного экзамена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94294" y="1296142"/>
        <a:ext cx="6735220" cy="995476"/>
      </dsp:txXfrm>
    </dsp:sp>
    <dsp:sp modelId="{3876CE0B-CB96-44EF-89E7-CDCEBB6E89DE}">
      <dsp:nvSpPr>
        <dsp:cNvPr id="0" name=""/>
        <dsp:cNvSpPr/>
      </dsp:nvSpPr>
      <dsp:spPr>
        <a:xfrm>
          <a:off x="559469" y="207707"/>
          <a:ext cx="7728995" cy="10558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>
              <a:latin typeface="Times New Roman" pitchFamily="18" charset="0"/>
              <a:cs typeface="Times New Roman" pitchFamily="18" charset="0"/>
            </a:rPr>
            <a:t>Знакомство со структурой и содержанием контрольных измерительных материалов по предмету; распределением заданий различного типа (с кратким ответом, с развернутым ответом)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87418" y="207707"/>
        <a:ext cx="6673097" cy="105589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DA0D0-FA90-4568-9A90-E59D39AE4F80}">
      <dsp:nvSpPr>
        <dsp:cNvPr id="0" name=""/>
        <dsp:cNvSpPr/>
      </dsp:nvSpPr>
      <dsp:spPr>
        <a:xfrm rot="16200000">
          <a:off x="859" y="29875"/>
          <a:ext cx="4004249" cy="4004249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Варианты с сайта «Решу ОГЭ»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859" y="1030937"/>
        <a:ext cx="3303505" cy="2002125"/>
      </dsp:txXfrm>
    </dsp:sp>
    <dsp:sp modelId="{5AF9C6AF-E17E-47CB-A62C-2661B46ED692}">
      <dsp:nvSpPr>
        <dsp:cNvPr id="0" name=""/>
        <dsp:cNvSpPr/>
      </dsp:nvSpPr>
      <dsp:spPr>
        <a:xfrm rot="5400000">
          <a:off x="4203803" y="29875"/>
          <a:ext cx="4004249" cy="4004249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Варианты </a:t>
          </a: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разработанные автором курса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4904547" y="1030937"/>
        <a:ext cx="3303505" cy="200212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A53EAE-4D3C-4630-9C4B-5D8DE633B80B}">
      <dsp:nvSpPr>
        <dsp:cNvPr id="0" name=""/>
        <dsp:cNvSpPr/>
      </dsp:nvSpPr>
      <dsp:spPr>
        <a:xfrm>
          <a:off x="0" y="3524302"/>
          <a:ext cx="8208912" cy="5781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Тесты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524302"/>
        <a:ext cx="8208912" cy="578191"/>
      </dsp:txXfrm>
    </dsp:sp>
    <dsp:sp modelId="{73BCD22F-66E9-4BE2-9CA3-841649674A48}">
      <dsp:nvSpPr>
        <dsp:cNvPr id="0" name=""/>
        <dsp:cNvSpPr/>
      </dsp:nvSpPr>
      <dsp:spPr>
        <a:xfrm rot="10800000">
          <a:off x="0" y="2643717"/>
          <a:ext cx="8208912" cy="88925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Разбор каждого задания(</a:t>
          </a:r>
          <a:r>
            <a:rPr lang="ru-RU" sz="2800" kern="1200" dirty="0" err="1" smtClean="0">
              <a:latin typeface="Times New Roman" pitchFamily="18" charset="0"/>
              <a:cs typeface="Times New Roman" pitchFamily="18" charset="0"/>
            </a:rPr>
            <a:t>видеоуроки</a:t>
          </a: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)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2643717"/>
        <a:ext cx="8208912" cy="577813"/>
      </dsp:txXfrm>
    </dsp:sp>
    <dsp:sp modelId="{A3FB01A0-127C-4767-8055-86D4FA62B637}">
      <dsp:nvSpPr>
        <dsp:cNvPr id="0" name=""/>
        <dsp:cNvSpPr/>
      </dsp:nvSpPr>
      <dsp:spPr>
        <a:xfrm rot="10800000">
          <a:off x="0" y="1763132"/>
          <a:ext cx="8208912" cy="88925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Разбор каждого задания(лекция)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1763132"/>
        <a:ext cx="8208912" cy="577813"/>
      </dsp:txXfrm>
    </dsp:sp>
    <dsp:sp modelId="{52DC6403-C60F-49CB-A416-E2965E5B89FE}">
      <dsp:nvSpPr>
        <dsp:cNvPr id="0" name=""/>
        <dsp:cNvSpPr/>
      </dsp:nvSpPr>
      <dsp:spPr>
        <a:xfrm rot="10800000">
          <a:off x="0" y="864095"/>
          <a:ext cx="8208912" cy="88925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Инструкция для заполнения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864095"/>
        <a:ext cx="8208912" cy="577813"/>
      </dsp:txXfrm>
    </dsp:sp>
    <dsp:sp modelId="{0BFDF712-3AA3-44BB-9A70-D6160912A194}">
      <dsp:nvSpPr>
        <dsp:cNvPr id="0" name=""/>
        <dsp:cNvSpPr/>
      </dsp:nvSpPr>
      <dsp:spPr>
        <a:xfrm rot="10800000">
          <a:off x="0" y="1962"/>
          <a:ext cx="8208912" cy="88925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Демоверсия 2021г.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1962"/>
        <a:ext cx="8208912" cy="577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onlinetestpad.com/ru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create.kahoot.it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gym33.ru/?redirect=0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docs.google.com/forms/d/1OzwLr2PkkDi59PtWw1j_zD6nXOeKJROg_1mx6y_fqvQ/edit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plickers.com/library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classroom.google.com/c/Mjk4NjAzODk5MDc1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021" y="548680"/>
            <a:ext cx="592707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МАОУ «Гимназия №33 г.Улан-удэ»</a:t>
            </a:r>
            <a:endParaRPr lang="ru-RU" sz="24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24744"/>
            <a:ext cx="8640959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Внедрение элементов электронной системы обучения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5877272"/>
            <a:ext cx="212327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28.12.2021г.</a:t>
            </a:r>
            <a:endParaRPr lang="ru-RU" sz="28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636912"/>
            <a:ext cx="914501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Курс на электронном образовательном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портале </a:t>
            </a: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MOODLE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«Подготовка к ОГЭ по математике»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340768"/>
            <a:ext cx="89644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Online Test Pad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удобная платформа для создания тестов, для проверки знаний учеников - </a:t>
            </a:r>
            <a:r>
              <a:rPr lang="en-US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https://onlinetestpad.com/ru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Лента лицом вниз 2"/>
          <p:cNvSpPr/>
          <p:nvPr/>
        </p:nvSpPr>
        <p:spPr>
          <a:xfrm>
            <a:off x="2339752" y="0"/>
            <a:ext cx="4499992" cy="1107504"/>
          </a:xfrm>
          <a:prstGeom prst="ribb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Инновационная деятельность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User\Desktop\тест пад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140968"/>
            <a:ext cx="8565975" cy="2757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268760"/>
            <a:ext cx="73265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Kahoot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игровая обучающая платформа - </a:t>
            </a:r>
            <a:r>
              <a:rPr lang="en-US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https://create.kahoot.it/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Лента лицом вниз 2"/>
          <p:cNvSpPr/>
          <p:nvPr/>
        </p:nvSpPr>
        <p:spPr>
          <a:xfrm>
            <a:off x="2339752" y="0"/>
            <a:ext cx="4499992" cy="1107504"/>
          </a:xfrm>
          <a:prstGeom prst="ribb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Инновационная деятельность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User\Desktop\кахут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80928"/>
            <a:ext cx="8607944" cy="36628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низ 1"/>
          <p:cNvSpPr/>
          <p:nvPr/>
        </p:nvSpPr>
        <p:spPr>
          <a:xfrm>
            <a:off x="2339752" y="0"/>
            <a:ext cx="4499992" cy="1107504"/>
          </a:xfrm>
          <a:prstGeom prst="ribb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Инновационная деятельность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196752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Moodle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электронный образовательный портал МАОУ «Гимназии №33»</a:t>
            </a:r>
          </a:p>
          <a:p>
            <a:pPr algn="ctr"/>
            <a:r>
              <a:rPr lang="en-US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http://gym33.ru/?redirect=0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pic>
        <p:nvPicPr>
          <p:cNvPr id="11266" name="Picture 2" descr="C:\Users\User\Desktop\veelk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492896"/>
            <a:ext cx="6912768" cy="41486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115616" y="1484784"/>
          <a:ext cx="6792416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431032" y="404664"/>
          <a:ext cx="8712968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0"/>
            <a:ext cx="914501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курса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933056"/>
            <a:ext cx="7200800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Мои задачи</a:t>
            </a:r>
          </a:p>
          <a:p>
            <a:pPr marL="457200" indent="-457200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1. Изучить электронный образовательный портал 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MOODLE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конкретно инструменты;</a:t>
            </a:r>
          </a:p>
          <a:p>
            <a:pPr marL="457200" indent="-457200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2. Изучить сайты, на которых добавлены все изменения по ОГЭ, а так же добавлены новые варианты;</a:t>
            </a:r>
          </a:p>
          <a:p>
            <a:pPr marL="457200" indent="-457200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3. Разработать свои собственные варианты.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800811715"/>
              </p:ext>
            </p:extLst>
          </p:nvPr>
        </p:nvGraphicFramePr>
        <p:xfrm>
          <a:off x="539552" y="1397000"/>
          <a:ext cx="82089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59632" y="476672"/>
            <a:ext cx="677647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Курс делится на два раздела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611560" y="1844824"/>
          <a:ext cx="8208912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300210" y="404664"/>
            <a:ext cx="267861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Включает: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692696"/>
            <a:ext cx="238430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2452" y="2276872"/>
            <a:ext cx="8003986" cy="1323439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Варианты </a:t>
            </a: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разработанные </a:t>
            </a:r>
          </a:p>
          <a:p>
            <a:pPr lvl="0" algn="ctr"/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автором курса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828600" y="548680"/>
            <a:ext cx="9252521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Средний учитель рассказывает. </a:t>
            </a:r>
          </a:p>
          <a:p>
            <a:pPr algn="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Хороший учитель объясняет. </a:t>
            </a:r>
          </a:p>
          <a:p>
            <a:pPr algn="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Очень хороший учитель демонстрирует. </a:t>
            </a:r>
          </a:p>
          <a:p>
            <a:pPr algn="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Великий учитель вдохновляет.</a:t>
            </a:r>
          </a:p>
          <a:p>
            <a:pPr algn="ctr"/>
            <a:endParaRPr lang="ru-RU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Уильям Артур Уорд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Прямая соединительная линия 51"/>
          <p:cNvCxnSpPr/>
          <p:nvPr/>
        </p:nvCxnSpPr>
        <p:spPr>
          <a:xfrm>
            <a:off x="7164288" y="2204864"/>
            <a:ext cx="169168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" name="Группа 56"/>
          <p:cNvGrpSpPr/>
          <p:nvPr/>
        </p:nvGrpSpPr>
        <p:grpSpPr>
          <a:xfrm>
            <a:off x="899592" y="2204864"/>
            <a:ext cx="7818228" cy="3528392"/>
            <a:chOff x="1187624" y="1844824"/>
            <a:chExt cx="7818228" cy="3528392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 flipV="1">
              <a:off x="1187624" y="4725144"/>
              <a:ext cx="0" cy="648072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1187624" y="4725144"/>
              <a:ext cx="1440160" cy="0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2627784" y="4005064"/>
              <a:ext cx="0" cy="720080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2627784" y="4005064"/>
              <a:ext cx="1800200" cy="0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V="1">
              <a:off x="4427984" y="3356992"/>
              <a:ext cx="0" cy="648072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4427984" y="3356992"/>
              <a:ext cx="1584176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6012160" y="2564904"/>
              <a:ext cx="0" cy="792088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6012160" y="2564904"/>
              <a:ext cx="144016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1259632" y="4797152"/>
              <a:ext cx="13492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Адаптер</a:t>
              </a:r>
              <a:endPara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699792" y="4077072"/>
              <a:ext cx="19112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Практикант</a:t>
              </a:r>
              <a:endPara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99992" y="3429000"/>
              <a:ext cx="13853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Учитель</a:t>
              </a:r>
              <a:endPara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084168" y="2636912"/>
              <a:ext cx="138531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Учитель</a:t>
              </a:r>
            </a:p>
            <a:p>
              <a:pPr algn="ctr"/>
              <a:r>
                <a:rPr lang="ru-RU" sz="2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мастер</a:t>
              </a:r>
              <a:endPara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1" name="Прямая соединительная линия 50"/>
            <p:cNvCxnSpPr/>
            <p:nvPr/>
          </p:nvCxnSpPr>
          <p:spPr>
            <a:xfrm flipV="1">
              <a:off x="7452320" y="1844824"/>
              <a:ext cx="0" cy="72008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7620537" y="1844824"/>
              <a:ext cx="138531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Учитель</a:t>
              </a:r>
            </a:p>
            <a:p>
              <a:pPr algn="ctr"/>
              <a:r>
                <a:rPr lang="ru-RU" sz="2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Times New Roman" pitchFamily="18" charset="0"/>
                  <a:cs typeface="Times New Roman" pitchFamily="18" charset="0"/>
                </a:rPr>
                <a:t>новатор</a:t>
              </a:r>
              <a:endPara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6" name="Picture 2" descr="C:\Users\User\Desktop\depositphotos_42908269-stock-illustration-teach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988840"/>
            <a:ext cx="1180905" cy="1671092"/>
          </a:xfrm>
          <a:prstGeom prst="rect">
            <a:avLst/>
          </a:prstGeom>
          <a:noFill/>
        </p:spPr>
      </p:pic>
      <p:sp>
        <p:nvSpPr>
          <p:cNvPr id="56" name="TextBox 55"/>
          <p:cNvSpPr txBox="1"/>
          <p:nvPr/>
        </p:nvSpPr>
        <p:spPr>
          <a:xfrm>
            <a:off x="755576" y="404664"/>
            <a:ext cx="8056091" cy="193899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Ступени </a:t>
            </a:r>
          </a:p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профессионального </a:t>
            </a:r>
          </a:p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Роста учителя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2" descr="C:\Users\User\Desktop\учительница-с-букетом-цветов-на-белом-персонаже-день-учителя-женщина-1588394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780928"/>
            <a:ext cx="774544" cy="2138313"/>
          </a:xfrm>
          <a:prstGeom prst="rect">
            <a:avLst/>
          </a:prstGeom>
          <a:noFill/>
        </p:spPr>
      </p:pic>
      <p:sp>
        <p:nvSpPr>
          <p:cNvPr id="27" name="Стрелка углом 26"/>
          <p:cNvSpPr/>
          <p:nvPr/>
        </p:nvSpPr>
        <p:spPr>
          <a:xfrm>
            <a:off x="1619672" y="2564904"/>
            <a:ext cx="2808312" cy="172819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683568" y="0"/>
          <a:ext cx="8064896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99592" y="6021288"/>
            <a:ext cx="76328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Тема моего самообразования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применение цифровых технологий в процессе преподавания математики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467544" y="1268760"/>
          <a:ext cx="8208912" cy="1915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хема 3"/>
          <p:cNvGraphicFramePr/>
          <p:nvPr/>
        </p:nvGraphicFramePr>
        <p:xfrm>
          <a:off x="467544" y="3140968"/>
          <a:ext cx="8208912" cy="951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467544" y="4437112"/>
          <a:ext cx="8208912" cy="2104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483768" y="620688"/>
            <a:ext cx="40094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Задачи ИОМ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660232" y="2204864"/>
            <a:ext cx="231672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Наглядный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пример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моего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ИОМ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2021-2022г.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User\Desktop\2021 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6211888" cy="6345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683568" y="1052736"/>
          <a:ext cx="7848872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3528" y="476672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Основные направления деятельности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96136" y="1700808"/>
            <a:ext cx="31683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Google-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тесты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удобная платформа для создания тестов, для проверки знаний учеников -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https://docs.google.com/forms/d/1OzwLr2PkkDi59PtWw1j_zD6nXOeKJROg_1mx6y_fqvQ/edit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Лента лицом вниз 5"/>
          <p:cNvSpPr/>
          <p:nvPr/>
        </p:nvSpPr>
        <p:spPr>
          <a:xfrm>
            <a:off x="2339752" y="0"/>
            <a:ext cx="4499992" cy="1107504"/>
          </a:xfrm>
          <a:prstGeom prst="ribb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Инновационная деятельность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гугл тесты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96752"/>
            <a:ext cx="2725260" cy="40397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Users\User\Desktop\гугл тесты 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492896"/>
            <a:ext cx="2702878" cy="3979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2852936"/>
            <a:ext cx="44999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Plickers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приложение для </a:t>
            </a:r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молниеностной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оценки знаний учащихся прямо на уроке - </a:t>
            </a:r>
            <a:r>
              <a:rPr lang="en-US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https://www.plickers.com/library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Лента лицом вниз 2"/>
          <p:cNvSpPr/>
          <p:nvPr/>
        </p:nvSpPr>
        <p:spPr>
          <a:xfrm>
            <a:off x="2339752" y="0"/>
            <a:ext cx="4499992" cy="1107504"/>
          </a:xfrm>
          <a:prstGeom prst="ribb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Инновационная деятельность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User\Desktop\пликерс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772816"/>
            <a:ext cx="3355044" cy="4274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flipH="1">
            <a:off x="395536" y="1340768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Classroom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удобная платформа для создания тестов, для проверки знаний учеников - 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https://classroom.google.com/c/Mjk4NjAzODk5MDc1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Лента лицом вниз 2"/>
          <p:cNvSpPr/>
          <p:nvPr/>
        </p:nvSpPr>
        <p:spPr>
          <a:xfrm>
            <a:off x="2339752" y="0"/>
            <a:ext cx="4499992" cy="1107504"/>
          </a:xfrm>
          <a:prstGeom prst="ribb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Инновационная деятельность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esktop\класс рум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060848"/>
            <a:ext cx="8086037" cy="4347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421</Words>
  <Application>Microsoft Office PowerPoint</Application>
  <PresentationFormat>Экран (4:3)</PresentationFormat>
  <Paragraphs>81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 Сергеевна</dc:creator>
  <cp:lastModifiedBy>admin</cp:lastModifiedBy>
  <cp:revision>22</cp:revision>
  <dcterms:created xsi:type="dcterms:W3CDTF">2021-12-27T09:18:02Z</dcterms:created>
  <dcterms:modified xsi:type="dcterms:W3CDTF">2021-12-28T00:53:05Z</dcterms:modified>
</cp:coreProperties>
</file>