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76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Галина" initials="Г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  <a:srgbClr val="00C8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1" autoAdjust="0"/>
    <p:restoredTop sz="94660"/>
  </p:normalViewPr>
  <p:slideViewPr>
    <p:cSldViewPr>
      <p:cViewPr>
        <p:scale>
          <a:sx n="50" d="100"/>
          <a:sy n="50" d="100"/>
        </p:scale>
        <p:origin x="-1932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AA38E9-661B-4696-A902-C27E9FA4F90C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C7C280-9083-4A02-81C7-F65FE51DB7C1}">
      <dgm:prSet phldrT="[Текст]"/>
      <dgm:spPr/>
      <dgm:t>
        <a:bodyPr/>
        <a:lstStyle/>
        <a:p>
          <a:r>
            <a:rPr lang="ru-RU" dirty="0" smtClean="0"/>
            <a:t>История названия</a:t>
          </a:r>
          <a:endParaRPr lang="ru-RU" dirty="0"/>
        </a:p>
      </dgm:t>
    </dgm:pt>
    <dgm:pt modelId="{7EFDDFC8-932C-4E3E-B339-4B4A1E969989}" type="parTrans" cxnId="{06C0170E-44F8-45C3-A850-B3E06AE98FA6}">
      <dgm:prSet/>
      <dgm:spPr/>
      <dgm:t>
        <a:bodyPr/>
        <a:lstStyle/>
        <a:p>
          <a:endParaRPr lang="ru-RU"/>
        </a:p>
      </dgm:t>
    </dgm:pt>
    <dgm:pt modelId="{ACDC5B98-2389-456D-A006-91A102963569}" type="sibTrans" cxnId="{06C0170E-44F8-45C3-A850-B3E06AE98FA6}">
      <dgm:prSet/>
      <dgm:spPr/>
      <dgm:t>
        <a:bodyPr/>
        <a:lstStyle/>
        <a:p>
          <a:endParaRPr lang="ru-RU"/>
        </a:p>
      </dgm:t>
    </dgm:pt>
    <dgm:pt modelId="{6D8EF6F9-A346-4C3D-9C19-6B661D048CAF}">
      <dgm:prSet phldrT="[Текст]"/>
      <dgm:spPr/>
      <dgm:t>
        <a:bodyPr/>
        <a:lstStyle/>
        <a:p>
          <a:r>
            <a:rPr lang="ru-RU" dirty="0" smtClean="0"/>
            <a:t>Ворота</a:t>
          </a:r>
          <a:endParaRPr lang="ru-RU" dirty="0"/>
        </a:p>
      </dgm:t>
    </dgm:pt>
    <dgm:pt modelId="{9BE4ECB4-D0FA-45CA-A142-DB5980A01968}" type="parTrans" cxnId="{DB839E8A-4FE5-4D75-B352-23703436C5D4}">
      <dgm:prSet/>
      <dgm:spPr/>
      <dgm:t>
        <a:bodyPr/>
        <a:lstStyle/>
        <a:p>
          <a:endParaRPr lang="ru-RU"/>
        </a:p>
      </dgm:t>
    </dgm:pt>
    <dgm:pt modelId="{338390D5-5611-4B90-AE63-3FBF4464C6D9}" type="sibTrans" cxnId="{DB839E8A-4FE5-4D75-B352-23703436C5D4}">
      <dgm:prSet/>
      <dgm:spPr/>
      <dgm:t>
        <a:bodyPr/>
        <a:lstStyle/>
        <a:p>
          <a:endParaRPr lang="ru-RU"/>
        </a:p>
      </dgm:t>
    </dgm:pt>
    <dgm:pt modelId="{6B9128F1-A366-40F7-978A-EB782A852E7A}">
      <dgm:prSet phldrT="[Текст]"/>
      <dgm:spPr/>
      <dgm:t>
        <a:bodyPr/>
        <a:lstStyle/>
        <a:p>
          <a:r>
            <a:rPr lang="ru-RU" dirty="0" smtClean="0"/>
            <a:t>Дедушка русского флота</a:t>
          </a:r>
          <a:endParaRPr lang="ru-RU" dirty="0"/>
        </a:p>
      </dgm:t>
    </dgm:pt>
    <dgm:pt modelId="{B0159E51-C279-4148-8278-9F629C4007B5}" type="parTrans" cxnId="{CC73E7A8-01E9-4E54-9150-68C559FDDC7A}">
      <dgm:prSet/>
      <dgm:spPr/>
      <dgm:t>
        <a:bodyPr/>
        <a:lstStyle/>
        <a:p>
          <a:endParaRPr lang="ru-RU"/>
        </a:p>
      </dgm:t>
    </dgm:pt>
    <dgm:pt modelId="{2059CC4C-366C-4058-AFE5-5BFEA104B0F8}" type="sibTrans" cxnId="{CC73E7A8-01E9-4E54-9150-68C559FDDC7A}">
      <dgm:prSet/>
      <dgm:spPr/>
      <dgm:t>
        <a:bodyPr/>
        <a:lstStyle/>
        <a:p>
          <a:endParaRPr lang="ru-RU"/>
        </a:p>
      </dgm:t>
    </dgm:pt>
    <dgm:pt modelId="{FF889C68-2A66-435A-AC9A-935E9A86DD96}" type="pres">
      <dgm:prSet presAssocID="{02AA38E9-661B-4696-A902-C27E9FA4F90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67F94C-B30F-4C04-8EDE-DA0AB6AA9C10}" type="pres">
      <dgm:prSet presAssocID="{7BC7C280-9083-4A02-81C7-F65FE51DB7C1}" presName="composite" presStyleCnt="0"/>
      <dgm:spPr/>
    </dgm:pt>
    <dgm:pt modelId="{4A0C9595-1A97-4609-99BE-CE6466C2183F}" type="pres">
      <dgm:prSet presAssocID="{7BC7C280-9083-4A02-81C7-F65FE51DB7C1}" presName="LShape" presStyleLbl="alignNode1" presStyleIdx="0" presStyleCnt="5"/>
      <dgm:spPr/>
    </dgm:pt>
    <dgm:pt modelId="{59EC965E-76CC-44FF-BBAB-EC340E7553FA}" type="pres">
      <dgm:prSet presAssocID="{7BC7C280-9083-4A02-81C7-F65FE51DB7C1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01BE0-C4EC-4EB6-BCB0-12060B7820E4}" type="pres">
      <dgm:prSet presAssocID="{7BC7C280-9083-4A02-81C7-F65FE51DB7C1}" presName="Triangle" presStyleLbl="alignNode1" presStyleIdx="1" presStyleCnt="5"/>
      <dgm:spPr/>
    </dgm:pt>
    <dgm:pt modelId="{1E478B0D-329D-4F76-9480-D07E9C2AB7E3}" type="pres">
      <dgm:prSet presAssocID="{ACDC5B98-2389-456D-A006-91A102963569}" presName="sibTrans" presStyleCnt="0"/>
      <dgm:spPr/>
    </dgm:pt>
    <dgm:pt modelId="{623A6319-79F9-467C-B947-86BDBFFF2EEE}" type="pres">
      <dgm:prSet presAssocID="{ACDC5B98-2389-456D-A006-91A102963569}" presName="space" presStyleCnt="0"/>
      <dgm:spPr/>
    </dgm:pt>
    <dgm:pt modelId="{A9992D1B-AAE4-4E0A-AE7C-0000B193E63C}" type="pres">
      <dgm:prSet presAssocID="{6D8EF6F9-A346-4C3D-9C19-6B661D048CAF}" presName="composite" presStyleCnt="0"/>
      <dgm:spPr/>
    </dgm:pt>
    <dgm:pt modelId="{5D4326BC-C5C2-49D1-B362-6FFD0FC8D755}" type="pres">
      <dgm:prSet presAssocID="{6D8EF6F9-A346-4C3D-9C19-6B661D048CAF}" presName="LShape" presStyleLbl="alignNode1" presStyleIdx="2" presStyleCnt="5"/>
      <dgm:spPr/>
    </dgm:pt>
    <dgm:pt modelId="{86F40EF2-9988-47C2-8A21-3D72AC6771F8}" type="pres">
      <dgm:prSet presAssocID="{6D8EF6F9-A346-4C3D-9C19-6B661D048CAF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B2B13-A573-434C-B465-493D5E5E2BF0}" type="pres">
      <dgm:prSet presAssocID="{6D8EF6F9-A346-4C3D-9C19-6B661D048CAF}" presName="Triangle" presStyleLbl="alignNode1" presStyleIdx="3" presStyleCnt="5"/>
      <dgm:spPr/>
    </dgm:pt>
    <dgm:pt modelId="{03B0A79E-5124-4E7F-AB5A-235202C149F9}" type="pres">
      <dgm:prSet presAssocID="{338390D5-5611-4B90-AE63-3FBF4464C6D9}" presName="sibTrans" presStyleCnt="0"/>
      <dgm:spPr/>
    </dgm:pt>
    <dgm:pt modelId="{63C6E64C-D290-48E7-934C-7183E4BAC975}" type="pres">
      <dgm:prSet presAssocID="{338390D5-5611-4B90-AE63-3FBF4464C6D9}" presName="space" presStyleCnt="0"/>
      <dgm:spPr/>
    </dgm:pt>
    <dgm:pt modelId="{4D48BFF3-5DDB-42AE-88BC-5E1C8A1097C1}" type="pres">
      <dgm:prSet presAssocID="{6B9128F1-A366-40F7-978A-EB782A852E7A}" presName="composite" presStyleCnt="0"/>
      <dgm:spPr/>
    </dgm:pt>
    <dgm:pt modelId="{5C437596-1B94-4F61-99B7-E2EBCE25FFFB}" type="pres">
      <dgm:prSet presAssocID="{6B9128F1-A366-40F7-978A-EB782A852E7A}" presName="LShape" presStyleLbl="alignNode1" presStyleIdx="4" presStyleCnt="5"/>
      <dgm:spPr/>
    </dgm:pt>
    <dgm:pt modelId="{818D8ECB-367C-4161-A373-93EC63D390D5}" type="pres">
      <dgm:prSet presAssocID="{6B9128F1-A366-40F7-978A-EB782A852E7A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C0170E-44F8-45C3-A850-B3E06AE98FA6}" srcId="{02AA38E9-661B-4696-A902-C27E9FA4F90C}" destId="{7BC7C280-9083-4A02-81C7-F65FE51DB7C1}" srcOrd="0" destOrd="0" parTransId="{7EFDDFC8-932C-4E3E-B339-4B4A1E969989}" sibTransId="{ACDC5B98-2389-456D-A006-91A102963569}"/>
    <dgm:cxn modelId="{BBEC6064-51EC-4662-83F0-1D9AF27D88FE}" type="presOf" srcId="{6D8EF6F9-A346-4C3D-9C19-6B661D048CAF}" destId="{86F40EF2-9988-47C2-8A21-3D72AC6771F8}" srcOrd="0" destOrd="0" presId="urn:microsoft.com/office/officeart/2009/3/layout/StepUpProcess"/>
    <dgm:cxn modelId="{DB839E8A-4FE5-4D75-B352-23703436C5D4}" srcId="{02AA38E9-661B-4696-A902-C27E9FA4F90C}" destId="{6D8EF6F9-A346-4C3D-9C19-6B661D048CAF}" srcOrd="1" destOrd="0" parTransId="{9BE4ECB4-D0FA-45CA-A142-DB5980A01968}" sibTransId="{338390D5-5611-4B90-AE63-3FBF4464C6D9}"/>
    <dgm:cxn modelId="{7A46014B-9CC1-495D-8AA2-808D00A88C98}" type="presOf" srcId="{7BC7C280-9083-4A02-81C7-F65FE51DB7C1}" destId="{59EC965E-76CC-44FF-BBAB-EC340E7553FA}" srcOrd="0" destOrd="0" presId="urn:microsoft.com/office/officeart/2009/3/layout/StepUpProcess"/>
    <dgm:cxn modelId="{76D5FD6A-30E0-4876-9FA0-E25495F3C573}" type="presOf" srcId="{6B9128F1-A366-40F7-978A-EB782A852E7A}" destId="{818D8ECB-367C-4161-A373-93EC63D390D5}" srcOrd="0" destOrd="0" presId="urn:microsoft.com/office/officeart/2009/3/layout/StepUpProcess"/>
    <dgm:cxn modelId="{CC73E7A8-01E9-4E54-9150-68C559FDDC7A}" srcId="{02AA38E9-661B-4696-A902-C27E9FA4F90C}" destId="{6B9128F1-A366-40F7-978A-EB782A852E7A}" srcOrd="2" destOrd="0" parTransId="{B0159E51-C279-4148-8278-9F629C4007B5}" sibTransId="{2059CC4C-366C-4058-AFE5-5BFEA104B0F8}"/>
    <dgm:cxn modelId="{A8E4C5B4-99B0-4F1D-9997-D219F5446CF4}" type="presOf" srcId="{02AA38E9-661B-4696-A902-C27E9FA4F90C}" destId="{FF889C68-2A66-435A-AC9A-935E9A86DD96}" srcOrd="0" destOrd="0" presId="urn:microsoft.com/office/officeart/2009/3/layout/StepUpProcess"/>
    <dgm:cxn modelId="{061768FF-70FD-42E6-95ED-79251EB68550}" type="presParOf" srcId="{FF889C68-2A66-435A-AC9A-935E9A86DD96}" destId="{2567F94C-B30F-4C04-8EDE-DA0AB6AA9C10}" srcOrd="0" destOrd="0" presId="urn:microsoft.com/office/officeart/2009/3/layout/StepUpProcess"/>
    <dgm:cxn modelId="{609B1664-3443-4E36-A494-3EC2F45E02AF}" type="presParOf" srcId="{2567F94C-B30F-4C04-8EDE-DA0AB6AA9C10}" destId="{4A0C9595-1A97-4609-99BE-CE6466C2183F}" srcOrd="0" destOrd="0" presId="urn:microsoft.com/office/officeart/2009/3/layout/StepUpProcess"/>
    <dgm:cxn modelId="{D3EC9AD5-9035-4D3A-A881-D9114ABABB73}" type="presParOf" srcId="{2567F94C-B30F-4C04-8EDE-DA0AB6AA9C10}" destId="{59EC965E-76CC-44FF-BBAB-EC340E7553FA}" srcOrd="1" destOrd="0" presId="urn:microsoft.com/office/officeart/2009/3/layout/StepUpProcess"/>
    <dgm:cxn modelId="{3BA87F76-DA34-43EF-B5CB-F77A5CD4EE34}" type="presParOf" srcId="{2567F94C-B30F-4C04-8EDE-DA0AB6AA9C10}" destId="{3A801BE0-C4EC-4EB6-BCB0-12060B7820E4}" srcOrd="2" destOrd="0" presId="urn:microsoft.com/office/officeart/2009/3/layout/StepUpProcess"/>
    <dgm:cxn modelId="{C6DC05F1-6243-41E8-B832-94255715A080}" type="presParOf" srcId="{FF889C68-2A66-435A-AC9A-935E9A86DD96}" destId="{1E478B0D-329D-4F76-9480-D07E9C2AB7E3}" srcOrd="1" destOrd="0" presId="urn:microsoft.com/office/officeart/2009/3/layout/StepUpProcess"/>
    <dgm:cxn modelId="{4059A7BB-B815-4A10-83C7-0520873098C3}" type="presParOf" srcId="{1E478B0D-329D-4F76-9480-D07E9C2AB7E3}" destId="{623A6319-79F9-467C-B947-86BDBFFF2EEE}" srcOrd="0" destOrd="0" presId="urn:microsoft.com/office/officeart/2009/3/layout/StepUpProcess"/>
    <dgm:cxn modelId="{DA370250-233A-474E-ABF5-EE66392F7C1E}" type="presParOf" srcId="{FF889C68-2A66-435A-AC9A-935E9A86DD96}" destId="{A9992D1B-AAE4-4E0A-AE7C-0000B193E63C}" srcOrd="2" destOrd="0" presId="urn:microsoft.com/office/officeart/2009/3/layout/StepUpProcess"/>
    <dgm:cxn modelId="{3AB15650-DDC4-4521-9C68-26EB2FB909F3}" type="presParOf" srcId="{A9992D1B-AAE4-4E0A-AE7C-0000B193E63C}" destId="{5D4326BC-C5C2-49D1-B362-6FFD0FC8D755}" srcOrd="0" destOrd="0" presId="urn:microsoft.com/office/officeart/2009/3/layout/StepUpProcess"/>
    <dgm:cxn modelId="{F1D72D2B-60B2-4B16-8E70-F881CC12DC42}" type="presParOf" srcId="{A9992D1B-AAE4-4E0A-AE7C-0000B193E63C}" destId="{86F40EF2-9988-47C2-8A21-3D72AC6771F8}" srcOrd="1" destOrd="0" presId="urn:microsoft.com/office/officeart/2009/3/layout/StepUpProcess"/>
    <dgm:cxn modelId="{FBA51DAE-B008-4462-AC52-804578B47B88}" type="presParOf" srcId="{A9992D1B-AAE4-4E0A-AE7C-0000B193E63C}" destId="{5B4B2B13-A573-434C-B465-493D5E5E2BF0}" srcOrd="2" destOrd="0" presId="urn:microsoft.com/office/officeart/2009/3/layout/StepUpProcess"/>
    <dgm:cxn modelId="{2141AD77-282E-4561-86CF-BEF611C9DF28}" type="presParOf" srcId="{FF889C68-2A66-435A-AC9A-935E9A86DD96}" destId="{03B0A79E-5124-4E7F-AB5A-235202C149F9}" srcOrd="3" destOrd="0" presId="urn:microsoft.com/office/officeart/2009/3/layout/StepUpProcess"/>
    <dgm:cxn modelId="{923EB74E-ADF4-4FA9-A175-7DD754711B8D}" type="presParOf" srcId="{03B0A79E-5124-4E7F-AB5A-235202C149F9}" destId="{63C6E64C-D290-48E7-934C-7183E4BAC975}" srcOrd="0" destOrd="0" presId="urn:microsoft.com/office/officeart/2009/3/layout/StepUpProcess"/>
    <dgm:cxn modelId="{BA63DE9F-C083-4B67-94E5-E789C854BDC0}" type="presParOf" srcId="{FF889C68-2A66-435A-AC9A-935E9A86DD96}" destId="{4D48BFF3-5DDB-42AE-88BC-5E1C8A1097C1}" srcOrd="4" destOrd="0" presId="urn:microsoft.com/office/officeart/2009/3/layout/StepUpProcess"/>
    <dgm:cxn modelId="{3E61B523-B0CC-4E00-B145-E2FE4E4D45C6}" type="presParOf" srcId="{4D48BFF3-5DDB-42AE-88BC-5E1C8A1097C1}" destId="{5C437596-1B94-4F61-99B7-E2EBCE25FFFB}" srcOrd="0" destOrd="0" presId="urn:microsoft.com/office/officeart/2009/3/layout/StepUpProcess"/>
    <dgm:cxn modelId="{79A7B1D1-C152-4125-AA74-AC22EC1F80E1}" type="presParOf" srcId="{4D48BFF3-5DDB-42AE-88BC-5E1C8A1097C1}" destId="{818D8ECB-367C-4161-A373-93EC63D390D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AA38E9-661B-4696-A902-C27E9FA4F90C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C7C280-9083-4A02-81C7-F65FE51DB7C1}">
      <dgm:prSet phldrT="[Текст]"/>
      <dgm:spPr/>
      <dgm:t>
        <a:bodyPr/>
        <a:lstStyle/>
        <a:p>
          <a:r>
            <a:rPr lang="ru-RU" dirty="0" smtClean="0"/>
            <a:t>Тюрьма</a:t>
          </a:r>
          <a:endParaRPr lang="ru-RU" dirty="0"/>
        </a:p>
      </dgm:t>
    </dgm:pt>
    <dgm:pt modelId="{7EFDDFC8-932C-4E3E-B339-4B4A1E969989}" type="parTrans" cxnId="{06C0170E-44F8-45C3-A850-B3E06AE98FA6}">
      <dgm:prSet/>
      <dgm:spPr/>
      <dgm:t>
        <a:bodyPr/>
        <a:lstStyle/>
        <a:p>
          <a:endParaRPr lang="ru-RU"/>
        </a:p>
      </dgm:t>
    </dgm:pt>
    <dgm:pt modelId="{ACDC5B98-2389-456D-A006-91A102963569}" type="sibTrans" cxnId="{06C0170E-44F8-45C3-A850-B3E06AE98FA6}">
      <dgm:prSet/>
      <dgm:spPr/>
      <dgm:t>
        <a:bodyPr/>
        <a:lstStyle/>
        <a:p>
          <a:endParaRPr lang="ru-RU"/>
        </a:p>
      </dgm:t>
    </dgm:pt>
    <dgm:pt modelId="{6D8EF6F9-A346-4C3D-9C19-6B661D048CAF}">
      <dgm:prSet phldrT="[Текст]"/>
      <dgm:spPr/>
      <dgm:t>
        <a:bodyPr/>
        <a:lstStyle/>
        <a:p>
          <a:r>
            <a:rPr lang="ru-RU" dirty="0" smtClean="0"/>
            <a:t>Флагшток</a:t>
          </a:r>
          <a:endParaRPr lang="ru-RU" dirty="0"/>
        </a:p>
      </dgm:t>
    </dgm:pt>
    <dgm:pt modelId="{9BE4ECB4-D0FA-45CA-A142-DB5980A01968}" type="parTrans" cxnId="{DB839E8A-4FE5-4D75-B352-23703436C5D4}">
      <dgm:prSet/>
      <dgm:spPr/>
      <dgm:t>
        <a:bodyPr/>
        <a:lstStyle/>
        <a:p>
          <a:endParaRPr lang="ru-RU"/>
        </a:p>
      </dgm:t>
    </dgm:pt>
    <dgm:pt modelId="{338390D5-5611-4B90-AE63-3FBF4464C6D9}" type="sibTrans" cxnId="{DB839E8A-4FE5-4D75-B352-23703436C5D4}">
      <dgm:prSet/>
      <dgm:spPr/>
      <dgm:t>
        <a:bodyPr/>
        <a:lstStyle/>
        <a:p>
          <a:endParaRPr lang="ru-RU"/>
        </a:p>
      </dgm:t>
    </dgm:pt>
    <dgm:pt modelId="{6B9128F1-A366-40F7-978A-EB782A852E7A}">
      <dgm:prSet phldrT="[Текст]"/>
      <dgm:spPr/>
      <dgm:t>
        <a:bodyPr/>
        <a:lstStyle/>
        <a:p>
          <a:r>
            <a:rPr lang="ru-RU" dirty="0" smtClean="0"/>
            <a:t>Профессия</a:t>
          </a:r>
          <a:endParaRPr lang="ru-RU" dirty="0"/>
        </a:p>
      </dgm:t>
    </dgm:pt>
    <dgm:pt modelId="{B0159E51-C279-4148-8278-9F629C4007B5}" type="parTrans" cxnId="{CC73E7A8-01E9-4E54-9150-68C559FDDC7A}">
      <dgm:prSet/>
      <dgm:spPr/>
      <dgm:t>
        <a:bodyPr/>
        <a:lstStyle/>
        <a:p>
          <a:endParaRPr lang="ru-RU"/>
        </a:p>
      </dgm:t>
    </dgm:pt>
    <dgm:pt modelId="{2059CC4C-366C-4058-AFE5-5BFEA104B0F8}" type="sibTrans" cxnId="{CC73E7A8-01E9-4E54-9150-68C559FDDC7A}">
      <dgm:prSet/>
      <dgm:spPr/>
      <dgm:t>
        <a:bodyPr/>
        <a:lstStyle/>
        <a:p>
          <a:endParaRPr lang="ru-RU"/>
        </a:p>
      </dgm:t>
    </dgm:pt>
    <dgm:pt modelId="{FF889C68-2A66-435A-AC9A-935E9A86DD96}" type="pres">
      <dgm:prSet presAssocID="{02AA38E9-661B-4696-A902-C27E9FA4F90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67F94C-B30F-4C04-8EDE-DA0AB6AA9C10}" type="pres">
      <dgm:prSet presAssocID="{7BC7C280-9083-4A02-81C7-F65FE51DB7C1}" presName="composite" presStyleCnt="0"/>
      <dgm:spPr/>
    </dgm:pt>
    <dgm:pt modelId="{4A0C9595-1A97-4609-99BE-CE6466C2183F}" type="pres">
      <dgm:prSet presAssocID="{7BC7C280-9083-4A02-81C7-F65FE51DB7C1}" presName="LShape" presStyleLbl="alignNode1" presStyleIdx="0" presStyleCnt="5"/>
      <dgm:spPr>
        <a:solidFill>
          <a:srgbClr val="C00000"/>
        </a:solidFill>
        <a:ln>
          <a:solidFill>
            <a:srgbClr val="C00000"/>
          </a:solidFill>
        </a:ln>
      </dgm:spPr>
    </dgm:pt>
    <dgm:pt modelId="{59EC965E-76CC-44FF-BBAB-EC340E7553FA}" type="pres">
      <dgm:prSet presAssocID="{7BC7C280-9083-4A02-81C7-F65FE51DB7C1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01BE0-C4EC-4EB6-BCB0-12060B7820E4}" type="pres">
      <dgm:prSet presAssocID="{7BC7C280-9083-4A02-81C7-F65FE51DB7C1}" presName="Triangle" presStyleLbl="alignNode1" presStyleIdx="1" presStyleCnt="5"/>
      <dgm:spPr>
        <a:solidFill>
          <a:srgbClr val="C00000"/>
        </a:solidFill>
        <a:ln>
          <a:solidFill>
            <a:srgbClr val="C00000"/>
          </a:solidFill>
        </a:ln>
      </dgm:spPr>
    </dgm:pt>
    <dgm:pt modelId="{1E478B0D-329D-4F76-9480-D07E9C2AB7E3}" type="pres">
      <dgm:prSet presAssocID="{ACDC5B98-2389-456D-A006-91A102963569}" presName="sibTrans" presStyleCnt="0"/>
      <dgm:spPr/>
    </dgm:pt>
    <dgm:pt modelId="{623A6319-79F9-467C-B947-86BDBFFF2EEE}" type="pres">
      <dgm:prSet presAssocID="{ACDC5B98-2389-456D-A006-91A102963569}" presName="space" presStyleCnt="0"/>
      <dgm:spPr/>
    </dgm:pt>
    <dgm:pt modelId="{A9992D1B-AAE4-4E0A-AE7C-0000B193E63C}" type="pres">
      <dgm:prSet presAssocID="{6D8EF6F9-A346-4C3D-9C19-6B661D048CAF}" presName="composite" presStyleCnt="0"/>
      <dgm:spPr/>
    </dgm:pt>
    <dgm:pt modelId="{5D4326BC-C5C2-49D1-B362-6FFD0FC8D755}" type="pres">
      <dgm:prSet presAssocID="{6D8EF6F9-A346-4C3D-9C19-6B661D048CAF}" presName="LShape" presStyleLbl="alignNode1" presStyleIdx="2" presStyleCnt="5" custLinFactNeighborX="-3481" custLinFactNeighborY="-198"/>
      <dgm:spPr>
        <a:solidFill>
          <a:srgbClr val="C00000"/>
        </a:solidFill>
        <a:ln>
          <a:solidFill>
            <a:srgbClr val="C00000"/>
          </a:solidFill>
        </a:ln>
      </dgm:spPr>
    </dgm:pt>
    <dgm:pt modelId="{86F40EF2-9988-47C2-8A21-3D72AC6771F8}" type="pres">
      <dgm:prSet presAssocID="{6D8EF6F9-A346-4C3D-9C19-6B661D048CAF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B2B13-A573-434C-B465-493D5E5E2BF0}" type="pres">
      <dgm:prSet presAssocID="{6D8EF6F9-A346-4C3D-9C19-6B661D048CAF}" presName="Triangle" presStyleLbl="alignNode1" presStyleIdx="3" presStyleCnt="5"/>
      <dgm:spPr>
        <a:solidFill>
          <a:srgbClr val="C00000"/>
        </a:solidFill>
        <a:ln>
          <a:solidFill>
            <a:srgbClr val="C00000"/>
          </a:solidFill>
        </a:ln>
      </dgm:spPr>
    </dgm:pt>
    <dgm:pt modelId="{03B0A79E-5124-4E7F-AB5A-235202C149F9}" type="pres">
      <dgm:prSet presAssocID="{338390D5-5611-4B90-AE63-3FBF4464C6D9}" presName="sibTrans" presStyleCnt="0"/>
      <dgm:spPr/>
    </dgm:pt>
    <dgm:pt modelId="{63C6E64C-D290-48E7-934C-7183E4BAC975}" type="pres">
      <dgm:prSet presAssocID="{338390D5-5611-4B90-AE63-3FBF4464C6D9}" presName="space" presStyleCnt="0"/>
      <dgm:spPr/>
    </dgm:pt>
    <dgm:pt modelId="{4D48BFF3-5DDB-42AE-88BC-5E1C8A1097C1}" type="pres">
      <dgm:prSet presAssocID="{6B9128F1-A366-40F7-978A-EB782A852E7A}" presName="composite" presStyleCnt="0"/>
      <dgm:spPr/>
    </dgm:pt>
    <dgm:pt modelId="{5C437596-1B94-4F61-99B7-E2EBCE25FFFB}" type="pres">
      <dgm:prSet presAssocID="{6B9128F1-A366-40F7-978A-EB782A852E7A}" presName="LShape" presStyleLbl="alignNode1" presStyleIdx="4" presStyleCnt="5"/>
      <dgm:spPr>
        <a:solidFill>
          <a:srgbClr val="C00000"/>
        </a:solidFill>
        <a:ln>
          <a:solidFill>
            <a:srgbClr val="C00000"/>
          </a:solidFill>
        </a:ln>
      </dgm:spPr>
    </dgm:pt>
    <dgm:pt modelId="{818D8ECB-367C-4161-A373-93EC63D390D5}" type="pres">
      <dgm:prSet presAssocID="{6B9128F1-A366-40F7-978A-EB782A852E7A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C0170E-44F8-45C3-A850-B3E06AE98FA6}" srcId="{02AA38E9-661B-4696-A902-C27E9FA4F90C}" destId="{7BC7C280-9083-4A02-81C7-F65FE51DB7C1}" srcOrd="0" destOrd="0" parTransId="{7EFDDFC8-932C-4E3E-B339-4B4A1E969989}" sibTransId="{ACDC5B98-2389-456D-A006-91A102963569}"/>
    <dgm:cxn modelId="{2AF26304-DC6C-4CD2-BEF5-BCCB2369773C}" type="presOf" srcId="{7BC7C280-9083-4A02-81C7-F65FE51DB7C1}" destId="{59EC965E-76CC-44FF-BBAB-EC340E7553FA}" srcOrd="0" destOrd="0" presId="urn:microsoft.com/office/officeart/2009/3/layout/StepUpProcess"/>
    <dgm:cxn modelId="{DB839E8A-4FE5-4D75-B352-23703436C5D4}" srcId="{02AA38E9-661B-4696-A902-C27E9FA4F90C}" destId="{6D8EF6F9-A346-4C3D-9C19-6B661D048CAF}" srcOrd="1" destOrd="0" parTransId="{9BE4ECB4-D0FA-45CA-A142-DB5980A01968}" sibTransId="{338390D5-5611-4B90-AE63-3FBF4464C6D9}"/>
    <dgm:cxn modelId="{836AF18B-761E-4381-9255-157F15DA76E6}" type="presOf" srcId="{6D8EF6F9-A346-4C3D-9C19-6B661D048CAF}" destId="{86F40EF2-9988-47C2-8A21-3D72AC6771F8}" srcOrd="0" destOrd="0" presId="urn:microsoft.com/office/officeart/2009/3/layout/StepUpProcess"/>
    <dgm:cxn modelId="{C27E3E56-FE91-41CF-B519-3DAD275142DE}" type="presOf" srcId="{6B9128F1-A366-40F7-978A-EB782A852E7A}" destId="{818D8ECB-367C-4161-A373-93EC63D390D5}" srcOrd="0" destOrd="0" presId="urn:microsoft.com/office/officeart/2009/3/layout/StepUpProcess"/>
    <dgm:cxn modelId="{CC73E7A8-01E9-4E54-9150-68C559FDDC7A}" srcId="{02AA38E9-661B-4696-A902-C27E9FA4F90C}" destId="{6B9128F1-A366-40F7-978A-EB782A852E7A}" srcOrd="2" destOrd="0" parTransId="{B0159E51-C279-4148-8278-9F629C4007B5}" sibTransId="{2059CC4C-366C-4058-AFE5-5BFEA104B0F8}"/>
    <dgm:cxn modelId="{4DC1D183-3BD2-44D6-85B0-94812D81519B}" type="presOf" srcId="{02AA38E9-661B-4696-A902-C27E9FA4F90C}" destId="{FF889C68-2A66-435A-AC9A-935E9A86DD96}" srcOrd="0" destOrd="0" presId="urn:microsoft.com/office/officeart/2009/3/layout/StepUpProcess"/>
    <dgm:cxn modelId="{040E5900-35D2-4BF4-B35B-4264CCAB8128}" type="presParOf" srcId="{FF889C68-2A66-435A-AC9A-935E9A86DD96}" destId="{2567F94C-B30F-4C04-8EDE-DA0AB6AA9C10}" srcOrd="0" destOrd="0" presId="urn:microsoft.com/office/officeart/2009/3/layout/StepUpProcess"/>
    <dgm:cxn modelId="{DA984F74-E422-4F9D-93B3-69A39C74EDEA}" type="presParOf" srcId="{2567F94C-B30F-4C04-8EDE-DA0AB6AA9C10}" destId="{4A0C9595-1A97-4609-99BE-CE6466C2183F}" srcOrd="0" destOrd="0" presId="urn:microsoft.com/office/officeart/2009/3/layout/StepUpProcess"/>
    <dgm:cxn modelId="{FC1D9C9D-5B1F-45B0-9F4E-F7D12CD6F566}" type="presParOf" srcId="{2567F94C-B30F-4C04-8EDE-DA0AB6AA9C10}" destId="{59EC965E-76CC-44FF-BBAB-EC340E7553FA}" srcOrd="1" destOrd="0" presId="urn:microsoft.com/office/officeart/2009/3/layout/StepUpProcess"/>
    <dgm:cxn modelId="{B1E3E3DE-4450-425C-B6C5-69BE180D2A94}" type="presParOf" srcId="{2567F94C-B30F-4C04-8EDE-DA0AB6AA9C10}" destId="{3A801BE0-C4EC-4EB6-BCB0-12060B7820E4}" srcOrd="2" destOrd="0" presId="urn:microsoft.com/office/officeart/2009/3/layout/StepUpProcess"/>
    <dgm:cxn modelId="{7DDCD375-47C5-4140-8938-D54DD9EF775B}" type="presParOf" srcId="{FF889C68-2A66-435A-AC9A-935E9A86DD96}" destId="{1E478B0D-329D-4F76-9480-D07E9C2AB7E3}" srcOrd="1" destOrd="0" presId="urn:microsoft.com/office/officeart/2009/3/layout/StepUpProcess"/>
    <dgm:cxn modelId="{6267B701-17B7-418F-878E-41DFCEB6AD8E}" type="presParOf" srcId="{1E478B0D-329D-4F76-9480-D07E9C2AB7E3}" destId="{623A6319-79F9-467C-B947-86BDBFFF2EEE}" srcOrd="0" destOrd="0" presId="urn:microsoft.com/office/officeart/2009/3/layout/StepUpProcess"/>
    <dgm:cxn modelId="{AA628A68-B0C3-4871-ACE0-CD45C95072AD}" type="presParOf" srcId="{FF889C68-2A66-435A-AC9A-935E9A86DD96}" destId="{A9992D1B-AAE4-4E0A-AE7C-0000B193E63C}" srcOrd="2" destOrd="0" presId="urn:microsoft.com/office/officeart/2009/3/layout/StepUpProcess"/>
    <dgm:cxn modelId="{47C7F5D7-689B-4269-AB4F-FA5227AB94A5}" type="presParOf" srcId="{A9992D1B-AAE4-4E0A-AE7C-0000B193E63C}" destId="{5D4326BC-C5C2-49D1-B362-6FFD0FC8D755}" srcOrd="0" destOrd="0" presId="urn:microsoft.com/office/officeart/2009/3/layout/StepUpProcess"/>
    <dgm:cxn modelId="{743E8A67-B333-4B37-B2B5-F5634A68DA23}" type="presParOf" srcId="{A9992D1B-AAE4-4E0A-AE7C-0000B193E63C}" destId="{86F40EF2-9988-47C2-8A21-3D72AC6771F8}" srcOrd="1" destOrd="0" presId="urn:microsoft.com/office/officeart/2009/3/layout/StepUpProcess"/>
    <dgm:cxn modelId="{537B7C82-DA98-40AE-99A1-C23A37294500}" type="presParOf" srcId="{A9992D1B-AAE4-4E0A-AE7C-0000B193E63C}" destId="{5B4B2B13-A573-434C-B465-493D5E5E2BF0}" srcOrd="2" destOrd="0" presId="urn:microsoft.com/office/officeart/2009/3/layout/StepUpProcess"/>
    <dgm:cxn modelId="{C067DE39-07E0-4657-8166-47677C809DBF}" type="presParOf" srcId="{FF889C68-2A66-435A-AC9A-935E9A86DD96}" destId="{03B0A79E-5124-4E7F-AB5A-235202C149F9}" srcOrd="3" destOrd="0" presId="urn:microsoft.com/office/officeart/2009/3/layout/StepUpProcess"/>
    <dgm:cxn modelId="{870CDCB2-F7EA-4FD6-884B-6B16DA40C97F}" type="presParOf" srcId="{03B0A79E-5124-4E7F-AB5A-235202C149F9}" destId="{63C6E64C-D290-48E7-934C-7183E4BAC975}" srcOrd="0" destOrd="0" presId="urn:microsoft.com/office/officeart/2009/3/layout/StepUpProcess"/>
    <dgm:cxn modelId="{6AC39BFC-5C75-4799-9B5B-8463270CDC4D}" type="presParOf" srcId="{FF889C68-2A66-435A-AC9A-935E9A86DD96}" destId="{4D48BFF3-5DDB-42AE-88BC-5E1C8A1097C1}" srcOrd="4" destOrd="0" presId="urn:microsoft.com/office/officeart/2009/3/layout/StepUpProcess"/>
    <dgm:cxn modelId="{058A1965-76E5-4454-9639-C4CD3202EBA3}" type="presParOf" srcId="{4D48BFF3-5DDB-42AE-88BC-5E1C8A1097C1}" destId="{5C437596-1B94-4F61-99B7-E2EBCE25FFFB}" srcOrd="0" destOrd="0" presId="urn:microsoft.com/office/officeart/2009/3/layout/StepUpProcess"/>
    <dgm:cxn modelId="{95300BC9-73BD-4A28-BC90-AAC282022D55}" type="presParOf" srcId="{4D48BFF3-5DDB-42AE-88BC-5E1C8A1097C1}" destId="{818D8ECB-367C-4161-A373-93EC63D390D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AA38E9-661B-4696-A902-C27E9FA4F90C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C7C280-9083-4A02-81C7-F65FE51DB7C1}">
      <dgm:prSet phldrT="[Текст]"/>
      <dgm:spPr/>
      <dgm:t>
        <a:bodyPr/>
        <a:lstStyle/>
        <a:p>
          <a:r>
            <a:rPr lang="ru-RU" dirty="0" smtClean="0"/>
            <a:t>Тайна Ангела</a:t>
          </a:r>
          <a:endParaRPr lang="ru-RU" dirty="0"/>
        </a:p>
      </dgm:t>
    </dgm:pt>
    <dgm:pt modelId="{7EFDDFC8-932C-4E3E-B339-4B4A1E969989}" type="parTrans" cxnId="{06C0170E-44F8-45C3-A850-B3E06AE98FA6}">
      <dgm:prSet/>
      <dgm:spPr/>
      <dgm:t>
        <a:bodyPr/>
        <a:lstStyle/>
        <a:p>
          <a:endParaRPr lang="ru-RU"/>
        </a:p>
      </dgm:t>
    </dgm:pt>
    <dgm:pt modelId="{ACDC5B98-2389-456D-A006-91A102963569}" type="sibTrans" cxnId="{06C0170E-44F8-45C3-A850-B3E06AE98FA6}">
      <dgm:prSet/>
      <dgm:spPr/>
      <dgm:t>
        <a:bodyPr/>
        <a:lstStyle/>
        <a:p>
          <a:endParaRPr lang="ru-RU"/>
        </a:p>
      </dgm:t>
    </dgm:pt>
    <dgm:pt modelId="{6D8EF6F9-A346-4C3D-9C19-6B661D048CAF}">
      <dgm:prSet phldrT="[Текст]"/>
      <dgm:spPr/>
      <dgm:t>
        <a:bodyPr/>
        <a:lstStyle/>
        <a:p>
          <a:r>
            <a:rPr lang="ru-RU" dirty="0" smtClean="0"/>
            <a:t>Апостол</a:t>
          </a:r>
          <a:endParaRPr lang="ru-RU" dirty="0"/>
        </a:p>
      </dgm:t>
    </dgm:pt>
    <dgm:pt modelId="{9BE4ECB4-D0FA-45CA-A142-DB5980A01968}" type="parTrans" cxnId="{DB839E8A-4FE5-4D75-B352-23703436C5D4}">
      <dgm:prSet/>
      <dgm:spPr/>
      <dgm:t>
        <a:bodyPr/>
        <a:lstStyle/>
        <a:p>
          <a:endParaRPr lang="ru-RU"/>
        </a:p>
      </dgm:t>
    </dgm:pt>
    <dgm:pt modelId="{338390D5-5611-4B90-AE63-3FBF4464C6D9}" type="sibTrans" cxnId="{DB839E8A-4FE5-4D75-B352-23703436C5D4}">
      <dgm:prSet/>
      <dgm:spPr/>
      <dgm:t>
        <a:bodyPr/>
        <a:lstStyle/>
        <a:p>
          <a:endParaRPr lang="ru-RU"/>
        </a:p>
      </dgm:t>
    </dgm:pt>
    <dgm:pt modelId="{6B9128F1-A366-40F7-978A-EB782A852E7A}">
      <dgm:prSet phldrT="[Текст]"/>
      <dgm:spPr/>
      <dgm:t>
        <a:bodyPr/>
        <a:lstStyle/>
        <a:p>
          <a:r>
            <a:rPr lang="ru-RU" dirty="0" smtClean="0"/>
            <a:t>Куранты</a:t>
          </a:r>
          <a:endParaRPr lang="ru-RU" dirty="0"/>
        </a:p>
      </dgm:t>
    </dgm:pt>
    <dgm:pt modelId="{B0159E51-C279-4148-8278-9F629C4007B5}" type="parTrans" cxnId="{CC73E7A8-01E9-4E54-9150-68C559FDDC7A}">
      <dgm:prSet/>
      <dgm:spPr/>
      <dgm:t>
        <a:bodyPr/>
        <a:lstStyle/>
        <a:p>
          <a:endParaRPr lang="ru-RU"/>
        </a:p>
      </dgm:t>
    </dgm:pt>
    <dgm:pt modelId="{2059CC4C-366C-4058-AFE5-5BFEA104B0F8}" type="sibTrans" cxnId="{CC73E7A8-01E9-4E54-9150-68C559FDDC7A}">
      <dgm:prSet/>
      <dgm:spPr/>
      <dgm:t>
        <a:bodyPr/>
        <a:lstStyle/>
        <a:p>
          <a:endParaRPr lang="ru-RU"/>
        </a:p>
      </dgm:t>
    </dgm:pt>
    <dgm:pt modelId="{FF889C68-2A66-435A-AC9A-935E9A86DD96}" type="pres">
      <dgm:prSet presAssocID="{02AA38E9-661B-4696-A902-C27E9FA4F90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67F94C-B30F-4C04-8EDE-DA0AB6AA9C10}" type="pres">
      <dgm:prSet presAssocID="{7BC7C280-9083-4A02-81C7-F65FE51DB7C1}" presName="composite" presStyleCnt="0"/>
      <dgm:spPr/>
    </dgm:pt>
    <dgm:pt modelId="{4A0C9595-1A97-4609-99BE-CE6466C2183F}" type="pres">
      <dgm:prSet presAssocID="{7BC7C280-9083-4A02-81C7-F65FE51DB7C1}" presName="LShape" presStyleLbl="alignNode1" presStyleIdx="0" presStyleCnt="5"/>
      <dgm:spPr>
        <a:solidFill>
          <a:srgbClr val="00B050"/>
        </a:solidFill>
      </dgm:spPr>
    </dgm:pt>
    <dgm:pt modelId="{59EC965E-76CC-44FF-BBAB-EC340E7553FA}" type="pres">
      <dgm:prSet presAssocID="{7BC7C280-9083-4A02-81C7-F65FE51DB7C1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01BE0-C4EC-4EB6-BCB0-12060B7820E4}" type="pres">
      <dgm:prSet presAssocID="{7BC7C280-9083-4A02-81C7-F65FE51DB7C1}" presName="Triangle" presStyleLbl="alignNode1" presStyleIdx="1" presStyleCnt="5"/>
      <dgm:spPr>
        <a:solidFill>
          <a:srgbClr val="00B050"/>
        </a:solidFill>
      </dgm:spPr>
    </dgm:pt>
    <dgm:pt modelId="{1E478B0D-329D-4F76-9480-D07E9C2AB7E3}" type="pres">
      <dgm:prSet presAssocID="{ACDC5B98-2389-456D-A006-91A102963569}" presName="sibTrans" presStyleCnt="0"/>
      <dgm:spPr/>
    </dgm:pt>
    <dgm:pt modelId="{623A6319-79F9-467C-B947-86BDBFFF2EEE}" type="pres">
      <dgm:prSet presAssocID="{ACDC5B98-2389-456D-A006-91A102963569}" presName="space" presStyleCnt="0"/>
      <dgm:spPr/>
    </dgm:pt>
    <dgm:pt modelId="{A9992D1B-AAE4-4E0A-AE7C-0000B193E63C}" type="pres">
      <dgm:prSet presAssocID="{6D8EF6F9-A346-4C3D-9C19-6B661D048CAF}" presName="composite" presStyleCnt="0"/>
      <dgm:spPr/>
    </dgm:pt>
    <dgm:pt modelId="{5D4326BC-C5C2-49D1-B362-6FFD0FC8D755}" type="pres">
      <dgm:prSet presAssocID="{6D8EF6F9-A346-4C3D-9C19-6B661D048CAF}" presName="LShape" presStyleLbl="alignNode1" presStyleIdx="2" presStyleCnt="5" custLinFactNeighborX="3534" custLinFactNeighborY="-2159"/>
      <dgm:spPr>
        <a:solidFill>
          <a:srgbClr val="00B050"/>
        </a:solidFill>
      </dgm:spPr>
    </dgm:pt>
    <dgm:pt modelId="{86F40EF2-9988-47C2-8A21-3D72AC6771F8}" type="pres">
      <dgm:prSet presAssocID="{6D8EF6F9-A346-4C3D-9C19-6B661D048CAF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B2B13-A573-434C-B465-493D5E5E2BF0}" type="pres">
      <dgm:prSet presAssocID="{6D8EF6F9-A346-4C3D-9C19-6B661D048CAF}" presName="Triangle" presStyleLbl="alignNode1" presStyleIdx="3" presStyleCnt="5"/>
      <dgm:spPr>
        <a:solidFill>
          <a:srgbClr val="00B050"/>
        </a:solidFill>
      </dgm:spPr>
    </dgm:pt>
    <dgm:pt modelId="{03B0A79E-5124-4E7F-AB5A-235202C149F9}" type="pres">
      <dgm:prSet presAssocID="{338390D5-5611-4B90-AE63-3FBF4464C6D9}" presName="sibTrans" presStyleCnt="0"/>
      <dgm:spPr/>
    </dgm:pt>
    <dgm:pt modelId="{63C6E64C-D290-48E7-934C-7183E4BAC975}" type="pres">
      <dgm:prSet presAssocID="{338390D5-5611-4B90-AE63-3FBF4464C6D9}" presName="space" presStyleCnt="0"/>
      <dgm:spPr/>
    </dgm:pt>
    <dgm:pt modelId="{4D48BFF3-5DDB-42AE-88BC-5E1C8A1097C1}" type="pres">
      <dgm:prSet presAssocID="{6B9128F1-A366-40F7-978A-EB782A852E7A}" presName="composite" presStyleCnt="0"/>
      <dgm:spPr/>
    </dgm:pt>
    <dgm:pt modelId="{5C437596-1B94-4F61-99B7-E2EBCE25FFFB}" type="pres">
      <dgm:prSet presAssocID="{6B9128F1-A366-40F7-978A-EB782A852E7A}" presName="LShape" presStyleLbl="alignNode1" presStyleIdx="4" presStyleCnt="5"/>
      <dgm:spPr>
        <a:solidFill>
          <a:srgbClr val="00B050"/>
        </a:solidFill>
      </dgm:spPr>
    </dgm:pt>
    <dgm:pt modelId="{818D8ECB-367C-4161-A373-93EC63D390D5}" type="pres">
      <dgm:prSet presAssocID="{6B9128F1-A366-40F7-978A-EB782A852E7A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C0170E-44F8-45C3-A850-B3E06AE98FA6}" srcId="{02AA38E9-661B-4696-A902-C27E9FA4F90C}" destId="{7BC7C280-9083-4A02-81C7-F65FE51DB7C1}" srcOrd="0" destOrd="0" parTransId="{7EFDDFC8-932C-4E3E-B339-4B4A1E969989}" sibTransId="{ACDC5B98-2389-456D-A006-91A102963569}"/>
    <dgm:cxn modelId="{666B44B5-174D-489E-9C4C-57E2231558B9}" type="presOf" srcId="{6B9128F1-A366-40F7-978A-EB782A852E7A}" destId="{818D8ECB-367C-4161-A373-93EC63D390D5}" srcOrd="0" destOrd="0" presId="urn:microsoft.com/office/officeart/2009/3/layout/StepUpProcess"/>
    <dgm:cxn modelId="{DB839E8A-4FE5-4D75-B352-23703436C5D4}" srcId="{02AA38E9-661B-4696-A902-C27E9FA4F90C}" destId="{6D8EF6F9-A346-4C3D-9C19-6B661D048CAF}" srcOrd="1" destOrd="0" parTransId="{9BE4ECB4-D0FA-45CA-A142-DB5980A01968}" sibTransId="{338390D5-5611-4B90-AE63-3FBF4464C6D9}"/>
    <dgm:cxn modelId="{73964659-CF13-462F-814D-03D212AAAC0D}" type="presOf" srcId="{6D8EF6F9-A346-4C3D-9C19-6B661D048CAF}" destId="{86F40EF2-9988-47C2-8A21-3D72AC6771F8}" srcOrd="0" destOrd="0" presId="urn:microsoft.com/office/officeart/2009/3/layout/StepUpProcess"/>
    <dgm:cxn modelId="{E5574D4C-26FB-42DD-82BD-71EB3A2817C6}" type="presOf" srcId="{02AA38E9-661B-4696-A902-C27E9FA4F90C}" destId="{FF889C68-2A66-435A-AC9A-935E9A86DD96}" srcOrd="0" destOrd="0" presId="urn:microsoft.com/office/officeart/2009/3/layout/StepUpProcess"/>
    <dgm:cxn modelId="{0C2B32E3-9A22-44F4-8BAB-4AE8BE23D1B3}" type="presOf" srcId="{7BC7C280-9083-4A02-81C7-F65FE51DB7C1}" destId="{59EC965E-76CC-44FF-BBAB-EC340E7553FA}" srcOrd="0" destOrd="0" presId="urn:microsoft.com/office/officeart/2009/3/layout/StepUpProcess"/>
    <dgm:cxn modelId="{CC73E7A8-01E9-4E54-9150-68C559FDDC7A}" srcId="{02AA38E9-661B-4696-A902-C27E9FA4F90C}" destId="{6B9128F1-A366-40F7-978A-EB782A852E7A}" srcOrd="2" destOrd="0" parTransId="{B0159E51-C279-4148-8278-9F629C4007B5}" sibTransId="{2059CC4C-366C-4058-AFE5-5BFEA104B0F8}"/>
    <dgm:cxn modelId="{01E14C69-2F5E-4829-9521-9FA4BFB674FE}" type="presParOf" srcId="{FF889C68-2A66-435A-AC9A-935E9A86DD96}" destId="{2567F94C-B30F-4C04-8EDE-DA0AB6AA9C10}" srcOrd="0" destOrd="0" presId="urn:microsoft.com/office/officeart/2009/3/layout/StepUpProcess"/>
    <dgm:cxn modelId="{148F3B20-D710-4B55-AE2E-0DE6B8328AFE}" type="presParOf" srcId="{2567F94C-B30F-4C04-8EDE-DA0AB6AA9C10}" destId="{4A0C9595-1A97-4609-99BE-CE6466C2183F}" srcOrd="0" destOrd="0" presId="urn:microsoft.com/office/officeart/2009/3/layout/StepUpProcess"/>
    <dgm:cxn modelId="{68774725-DADE-4BD6-88AC-6055B1C9679B}" type="presParOf" srcId="{2567F94C-B30F-4C04-8EDE-DA0AB6AA9C10}" destId="{59EC965E-76CC-44FF-BBAB-EC340E7553FA}" srcOrd="1" destOrd="0" presId="urn:microsoft.com/office/officeart/2009/3/layout/StepUpProcess"/>
    <dgm:cxn modelId="{0BFC9191-3F44-4ECF-8CD0-6719CEE4E077}" type="presParOf" srcId="{2567F94C-B30F-4C04-8EDE-DA0AB6AA9C10}" destId="{3A801BE0-C4EC-4EB6-BCB0-12060B7820E4}" srcOrd="2" destOrd="0" presId="urn:microsoft.com/office/officeart/2009/3/layout/StepUpProcess"/>
    <dgm:cxn modelId="{CBEFBAB0-E8FA-4F9E-BE03-06C66D5D0A34}" type="presParOf" srcId="{FF889C68-2A66-435A-AC9A-935E9A86DD96}" destId="{1E478B0D-329D-4F76-9480-D07E9C2AB7E3}" srcOrd="1" destOrd="0" presId="urn:microsoft.com/office/officeart/2009/3/layout/StepUpProcess"/>
    <dgm:cxn modelId="{53FBD94D-F028-4EF9-90C4-CF202AF2A0AF}" type="presParOf" srcId="{1E478B0D-329D-4F76-9480-D07E9C2AB7E3}" destId="{623A6319-79F9-467C-B947-86BDBFFF2EEE}" srcOrd="0" destOrd="0" presId="urn:microsoft.com/office/officeart/2009/3/layout/StepUpProcess"/>
    <dgm:cxn modelId="{5FBF5C58-9FD3-48F4-A8B1-BAFDA54CE2FA}" type="presParOf" srcId="{FF889C68-2A66-435A-AC9A-935E9A86DD96}" destId="{A9992D1B-AAE4-4E0A-AE7C-0000B193E63C}" srcOrd="2" destOrd="0" presId="urn:microsoft.com/office/officeart/2009/3/layout/StepUpProcess"/>
    <dgm:cxn modelId="{0DD10F2F-F14A-4671-92E7-886F2417D316}" type="presParOf" srcId="{A9992D1B-AAE4-4E0A-AE7C-0000B193E63C}" destId="{5D4326BC-C5C2-49D1-B362-6FFD0FC8D755}" srcOrd="0" destOrd="0" presId="urn:microsoft.com/office/officeart/2009/3/layout/StepUpProcess"/>
    <dgm:cxn modelId="{740980D1-8716-481D-B281-E06BDE841C00}" type="presParOf" srcId="{A9992D1B-AAE4-4E0A-AE7C-0000B193E63C}" destId="{86F40EF2-9988-47C2-8A21-3D72AC6771F8}" srcOrd="1" destOrd="0" presId="urn:microsoft.com/office/officeart/2009/3/layout/StepUpProcess"/>
    <dgm:cxn modelId="{BA6160A2-DF89-4946-9234-7DEB7DD5BCF6}" type="presParOf" srcId="{A9992D1B-AAE4-4E0A-AE7C-0000B193E63C}" destId="{5B4B2B13-A573-434C-B465-493D5E5E2BF0}" srcOrd="2" destOrd="0" presId="urn:microsoft.com/office/officeart/2009/3/layout/StepUpProcess"/>
    <dgm:cxn modelId="{17497960-1C4A-440E-A557-82D078A4E9EE}" type="presParOf" srcId="{FF889C68-2A66-435A-AC9A-935E9A86DD96}" destId="{03B0A79E-5124-4E7F-AB5A-235202C149F9}" srcOrd="3" destOrd="0" presId="urn:microsoft.com/office/officeart/2009/3/layout/StepUpProcess"/>
    <dgm:cxn modelId="{EA400296-FDB7-4F4F-970D-55D8D24F3D29}" type="presParOf" srcId="{03B0A79E-5124-4E7F-AB5A-235202C149F9}" destId="{63C6E64C-D290-48E7-934C-7183E4BAC975}" srcOrd="0" destOrd="0" presId="urn:microsoft.com/office/officeart/2009/3/layout/StepUpProcess"/>
    <dgm:cxn modelId="{366E1F02-5532-4E75-A1FF-C29E879228B7}" type="presParOf" srcId="{FF889C68-2A66-435A-AC9A-935E9A86DD96}" destId="{4D48BFF3-5DDB-42AE-88BC-5E1C8A1097C1}" srcOrd="4" destOrd="0" presId="urn:microsoft.com/office/officeart/2009/3/layout/StepUpProcess"/>
    <dgm:cxn modelId="{58A15EB2-B781-4CDE-BA8A-B932704F9712}" type="presParOf" srcId="{4D48BFF3-5DDB-42AE-88BC-5E1C8A1097C1}" destId="{5C437596-1B94-4F61-99B7-E2EBCE25FFFB}" srcOrd="0" destOrd="0" presId="urn:microsoft.com/office/officeart/2009/3/layout/StepUpProcess"/>
    <dgm:cxn modelId="{499419C2-F5A5-4FF3-890D-26B8410FB473}" type="presParOf" srcId="{4D48BFF3-5DDB-42AE-88BC-5E1C8A1097C1}" destId="{818D8ECB-367C-4161-A373-93EC63D390D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C9595-1A97-4609-99BE-CE6466C2183F}">
      <dsp:nvSpPr>
        <dsp:cNvPr id="0" name=""/>
        <dsp:cNvSpPr/>
      </dsp:nvSpPr>
      <dsp:spPr>
        <a:xfrm rot="5400000">
          <a:off x="252571" y="1361626"/>
          <a:ext cx="760041" cy="12646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EC965E-76CC-44FF-BBAB-EC340E7553FA}">
      <dsp:nvSpPr>
        <dsp:cNvPr id="0" name=""/>
        <dsp:cNvSpPr/>
      </dsp:nvSpPr>
      <dsp:spPr>
        <a:xfrm>
          <a:off x="125701" y="1739496"/>
          <a:ext cx="1141770" cy="1000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История названия</a:t>
          </a:r>
          <a:endParaRPr lang="ru-RU" sz="1900" kern="1200" dirty="0"/>
        </a:p>
      </dsp:txBody>
      <dsp:txXfrm>
        <a:off x="125701" y="1739496"/>
        <a:ext cx="1141770" cy="1000828"/>
      </dsp:txXfrm>
    </dsp:sp>
    <dsp:sp modelId="{3A801BE0-C4EC-4EB6-BCB0-12060B7820E4}">
      <dsp:nvSpPr>
        <dsp:cNvPr id="0" name=""/>
        <dsp:cNvSpPr/>
      </dsp:nvSpPr>
      <dsp:spPr>
        <a:xfrm>
          <a:off x="1052043" y="1268518"/>
          <a:ext cx="215428" cy="21542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326BC-C5C2-49D1-B362-6FFD0FC8D755}">
      <dsp:nvSpPr>
        <dsp:cNvPr id="0" name=""/>
        <dsp:cNvSpPr/>
      </dsp:nvSpPr>
      <dsp:spPr>
        <a:xfrm rot="5400000">
          <a:off x="1650321" y="1015751"/>
          <a:ext cx="760041" cy="12646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F40EF2-9988-47C2-8A21-3D72AC6771F8}">
      <dsp:nvSpPr>
        <dsp:cNvPr id="0" name=""/>
        <dsp:cNvSpPr/>
      </dsp:nvSpPr>
      <dsp:spPr>
        <a:xfrm>
          <a:off x="1523451" y="1393622"/>
          <a:ext cx="1141770" cy="1000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Ворота</a:t>
          </a:r>
          <a:endParaRPr lang="ru-RU" sz="1900" kern="1200" dirty="0"/>
        </a:p>
      </dsp:txBody>
      <dsp:txXfrm>
        <a:off x="1523451" y="1393622"/>
        <a:ext cx="1141770" cy="1000828"/>
      </dsp:txXfrm>
    </dsp:sp>
    <dsp:sp modelId="{5B4B2B13-A573-434C-B465-493D5E5E2BF0}">
      <dsp:nvSpPr>
        <dsp:cNvPr id="0" name=""/>
        <dsp:cNvSpPr/>
      </dsp:nvSpPr>
      <dsp:spPr>
        <a:xfrm>
          <a:off x="2449793" y="922644"/>
          <a:ext cx="215428" cy="21542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437596-1B94-4F61-99B7-E2EBCE25FFFB}">
      <dsp:nvSpPr>
        <dsp:cNvPr id="0" name=""/>
        <dsp:cNvSpPr/>
      </dsp:nvSpPr>
      <dsp:spPr>
        <a:xfrm rot="5400000">
          <a:off x="3048071" y="669877"/>
          <a:ext cx="760041" cy="1264691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D8ECB-367C-4161-A373-93EC63D390D5}">
      <dsp:nvSpPr>
        <dsp:cNvPr id="0" name=""/>
        <dsp:cNvSpPr/>
      </dsp:nvSpPr>
      <dsp:spPr>
        <a:xfrm>
          <a:off x="2921201" y="1047747"/>
          <a:ext cx="1141770" cy="1000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Дедушка русского флота</a:t>
          </a:r>
          <a:endParaRPr lang="ru-RU" sz="1900" kern="1200" dirty="0"/>
        </a:p>
      </dsp:txBody>
      <dsp:txXfrm>
        <a:off x="2921201" y="1047747"/>
        <a:ext cx="1141770" cy="10008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C9595-1A97-4609-99BE-CE6466C2183F}">
      <dsp:nvSpPr>
        <dsp:cNvPr id="0" name=""/>
        <dsp:cNvSpPr/>
      </dsp:nvSpPr>
      <dsp:spPr>
        <a:xfrm rot="5400000">
          <a:off x="295744" y="1054689"/>
          <a:ext cx="882831" cy="1469011"/>
        </a:xfrm>
        <a:prstGeom prst="corner">
          <a:avLst>
            <a:gd name="adj1" fmla="val 16120"/>
            <a:gd name="adj2" fmla="val 1611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EC965E-76CC-44FF-BBAB-EC340E7553FA}">
      <dsp:nvSpPr>
        <dsp:cNvPr id="0" name=""/>
        <dsp:cNvSpPr/>
      </dsp:nvSpPr>
      <dsp:spPr>
        <a:xfrm>
          <a:off x="148378" y="1493607"/>
          <a:ext cx="1326232" cy="116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Тюрьма</a:t>
          </a:r>
          <a:endParaRPr lang="ru-RU" sz="1900" kern="1200" dirty="0"/>
        </a:p>
      </dsp:txBody>
      <dsp:txXfrm>
        <a:off x="148378" y="1493607"/>
        <a:ext cx="1326232" cy="1162520"/>
      </dsp:txXfrm>
    </dsp:sp>
    <dsp:sp modelId="{3A801BE0-C4EC-4EB6-BCB0-12060B7820E4}">
      <dsp:nvSpPr>
        <dsp:cNvPr id="0" name=""/>
        <dsp:cNvSpPr/>
      </dsp:nvSpPr>
      <dsp:spPr>
        <a:xfrm>
          <a:off x="1224378" y="946538"/>
          <a:ext cx="250232" cy="250232"/>
        </a:xfrm>
        <a:prstGeom prst="triangle">
          <a:avLst>
            <a:gd name="adj" fmla="val 10000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326BC-C5C2-49D1-B362-6FFD0FC8D755}">
      <dsp:nvSpPr>
        <dsp:cNvPr id="0" name=""/>
        <dsp:cNvSpPr/>
      </dsp:nvSpPr>
      <dsp:spPr>
        <a:xfrm rot="5400000">
          <a:off x="1868175" y="651187"/>
          <a:ext cx="882831" cy="1469011"/>
        </a:xfrm>
        <a:prstGeom prst="corner">
          <a:avLst>
            <a:gd name="adj1" fmla="val 16120"/>
            <a:gd name="adj2" fmla="val 1611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F40EF2-9988-47C2-8A21-3D72AC6771F8}">
      <dsp:nvSpPr>
        <dsp:cNvPr id="0" name=""/>
        <dsp:cNvSpPr/>
      </dsp:nvSpPr>
      <dsp:spPr>
        <a:xfrm>
          <a:off x="1771945" y="1091853"/>
          <a:ext cx="1326232" cy="116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Флагшток</a:t>
          </a:r>
          <a:endParaRPr lang="ru-RU" sz="1900" kern="1200" dirty="0"/>
        </a:p>
      </dsp:txBody>
      <dsp:txXfrm>
        <a:off x="1771945" y="1091853"/>
        <a:ext cx="1326232" cy="1162520"/>
      </dsp:txXfrm>
    </dsp:sp>
    <dsp:sp modelId="{5B4B2B13-A573-434C-B465-493D5E5E2BF0}">
      <dsp:nvSpPr>
        <dsp:cNvPr id="0" name=""/>
        <dsp:cNvSpPr/>
      </dsp:nvSpPr>
      <dsp:spPr>
        <a:xfrm>
          <a:off x="2847945" y="544785"/>
          <a:ext cx="250232" cy="250232"/>
        </a:xfrm>
        <a:prstGeom prst="triangle">
          <a:avLst>
            <a:gd name="adj" fmla="val 10000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437596-1B94-4F61-99B7-E2EBCE25FFFB}">
      <dsp:nvSpPr>
        <dsp:cNvPr id="0" name=""/>
        <dsp:cNvSpPr/>
      </dsp:nvSpPr>
      <dsp:spPr>
        <a:xfrm rot="5400000">
          <a:off x="3542879" y="251182"/>
          <a:ext cx="882831" cy="1469011"/>
        </a:xfrm>
        <a:prstGeom prst="corner">
          <a:avLst>
            <a:gd name="adj1" fmla="val 16120"/>
            <a:gd name="adj2" fmla="val 1611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D8ECB-367C-4161-A373-93EC63D390D5}">
      <dsp:nvSpPr>
        <dsp:cNvPr id="0" name=""/>
        <dsp:cNvSpPr/>
      </dsp:nvSpPr>
      <dsp:spPr>
        <a:xfrm>
          <a:off x="3395513" y="690100"/>
          <a:ext cx="1326232" cy="1162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Профессия</a:t>
          </a:r>
          <a:endParaRPr lang="ru-RU" sz="1900" kern="1200" dirty="0"/>
        </a:p>
      </dsp:txBody>
      <dsp:txXfrm>
        <a:off x="3395513" y="690100"/>
        <a:ext cx="1326232" cy="11625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C9595-1A97-4609-99BE-CE6466C2183F}">
      <dsp:nvSpPr>
        <dsp:cNvPr id="0" name=""/>
        <dsp:cNvSpPr/>
      </dsp:nvSpPr>
      <dsp:spPr>
        <a:xfrm rot="5400000">
          <a:off x="267205" y="1182916"/>
          <a:ext cx="802620" cy="1335542"/>
        </a:xfrm>
        <a:prstGeom prst="corner">
          <a:avLst>
            <a:gd name="adj1" fmla="val 16120"/>
            <a:gd name="adj2" fmla="val 16110"/>
          </a:avLst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EC965E-76CC-44FF-BBAB-EC340E7553FA}">
      <dsp:nvSpPr>
        <dsp:cNvPr id="0" name=""/>
        <dsp:cNvSpPr/>
      </dsp:nvSpPr>
      <dsp:spPr>
        <a:xfrm>
          <a:off x="133228" y="1581955"/>
          <a:ext cx="1205734" cy="105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Тайна Ангела</a:t>
          </a:r>
          <a:endParaRPr lang="ru-RU" sz="2200" kern="1200" dirty="0"/>
        </a:p>
      </dsp:txBody>
      <dsp:txXfrm>
        <a:off x="133228" y="1581955"/>
        <a:ext cx="1205734" cy="1056897"/>
      </dsp:txXfrm>
    </dsp:sp>
    <dsp:sp modelId="{3A801BE0-C4EC-4EB6-BCB0-12060B7820E4}">
      <dsp:nvSpPr>
        <dsp:cNvPr id="0" name=""/>
        <dsp:cNvSpPr/>
      </dsp:nvSpPr>
      <dsp:spPr>
        <a:xfrm>
          <a:off x="1111466" y="1084592"/>
          <a:ext cx="227497" cy="227497"/>
        </a:xfrm>
        <a:prstGeom prst="triangle">
          <a:avLst>
            <a:gd name="adj" fmla="val 100000"/>
          </a:avLst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326BC-C5C2-49D1-B362-6FFD0FC8D755}">
      <dsp:nvSpPr>
        <dsp:cNvPr id="0" name=""/>
        <dsp:cNvSpPr/>
      </dsp:nvSpPr>
      <dsp:spPr>
        <a:xfrm rot="5400000">
          <a:off x="1790458" y="800336"/>
          <a:ext cx="802620" cy="1335542"/>
        </a:xfrm>
        <a:prstGeom prst="corner">
          <a:avLst>
            <a:gd name="adj1" fmla="val 16120"/>
            <a:gd name="adj2" fmla="val 16110"/>
          </a:avLst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F40EF2-9988-47C2-8A21-3D72AC6771F8}">
      <dsp:nvSpPr>
        <dsp:cNvPr id="0" name=""/>
        <dsp:cNvSpPr/>
      </dsp:nvSpPr>
      <dsp:spPr>
        <a:xfrm>
          <a:off x="1609283" y="1216704"/>
          <a:ext cx="1205734" cy="105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Апостол</a:t>
          </a:r>
          <a:endParaRPr lang="ru-RU" sz="2200" kern="1200" dirty="0"/>
        </a:p>
      </dsp:txBody>
      <dsp:txXfrm>
        <a:off x="1609283" y="1216704"/>
        <a:ext cx="1205734" cy="1056897"/>
      </dsp:txXfrm>
    </dsp:sp>
    <dsp:sp modelId="{5B4B2B13-A573-434C-B465-493D5E5E2BF0}">
      <dsp:nvSpPr>
        <dsp:cNvPr id="0" name=""/>
        <dsp:cNvSpPr/>
      </dsp:nvSpPr>
      <dsp:spPr>
        <a:xfrm>
          <a:off x="2587521" y="719341"/>
          <a:ext cx="227497" cy="227497"/>
        </a:xfrm>
        <a:prstGeom prst="triangle">
          <a:avLst>
            <a:gd name="adj" fmla="val 100000"/>
          </a:avLst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437596-1B94-4F61-99B7-E2EBCE25FFFB}">
      <dsp:nvSpPr>
        <dsp:cNvPr id="0" name=""/>
        <dsp:cNvSpPr/>
      </dsp:nvSpPr>
      <dsp:spPr>
        <a:xfrm rot="5400000">
          <a:off x="3219315" y="452413"/>
          <a:ext cx="802620" cy="1335542"/>
        </a:xfrm>
        <a:prstGeom prst="corner">
          <a:avLst>
            <a:gd name="adj1" fmla="val 16120"/>
            <a:gd name="adj2" fmla="val 16110"/>
          </a:avLst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D8ECB-367C-4161-A373-93EC63D390D5}">
      <dsp:nvSpPr>
        <dsp:cNvPr id="0" name=""/>
        <dsp:cNvSpPr/>
      </dsp:nvSpPr>
      <dsp:spPr>
        <a:xfrm>
          <a:off x="3085338" y="851453"/>
          <a:ext cx="1205734" cy="105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Куранты</a:t>
          </a:r>
          <a:endParaRPr lang="ru-RU" sz="2200" kern="1200" dirty="0"/>
        </a:p>
      </dsp:txBody>
      <dsp:txXfrm>
        <a:off x="3085338" y="851453"/>
        <a:ext cx="1205734" cy="10568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037B7-34F4-4DAA-AD0A-CB2CD1F23974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92E7C-FBB5-44AB-83CA-D72AAE3532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009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</a:t>
            </a:r>
            <a:r>
              <a:rPr lang="ru-RU" baseline="0" dirty="0" smtClean="0"/>
              <a:t>а каждую отгадку по 1 букве</a:t>
            </a:r>
          </a:p>
          <a:p>
            <a:r>
              <a:rPr lang="ru-RU" baseline="0" dirty="0" smtClean="0"/>
              <a:t>Путевой лист для работы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92E7C-FBB5-44AB-83CA-D72AAE35327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83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http://www.nortfort.ru/spb/video.html</a:t>
            </a:r>
            <a:endParaRPr lang="ru-RU" dirty="0" smtClean="0"/>
          </a:p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92E7C-FBB5-44AB-83CA-D72AAE35327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805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582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81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862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305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17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5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879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940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5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71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916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4B385-F6F7-492F-AF02-19B71F8E7F83}" type="datetimeFigureOut">
              <a:rPr lang="ru-RU" smtClean="0"/>
              <a:pPr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B40C7-C09B-4BF7-A767-3A035A7D8B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5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hyperlink" Target="http://www.nortfort.ru/spb/video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0133" y="-321469"/>
            <a:ext cx="9144000" cy="75009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37566" y="228600"/>
            <a:ext cx="548708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Загадки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етропавловской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крепости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400" y="0"/>
            <a:ext cx="10272534" cy="685800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КВЕСТ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8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481" y="685800"/>
            <a:ext cx="3886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С помощью заданий определить главного персонажа нашего путешествия разгадав часть загадок Петропавловской крепости</a:t>
            </a:r>
            <a:endParaRPr lang="ru-RU" sz="28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35162825"/>
              </p:ext>
            </p:extLst>
          </p:nvPr>
        </p:nvGraphicFramePr>
        <p:xfrm>
          <a:off x="76200" y="4038600"/>
          <a:ext cx="4063218" cy="366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948806479"/>
              </p:ext>
            </p:extLst>
          </p:nvPr>
        </p:nvGraphicFramePr>
        <p:xfrm>
          <a:off x="4419600" y="990600"/>
          <a:ext cx="4724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902252864"/>
              </p:ext>
            </p:extLst>
          </p:nvPr>
        </p:nvGraphicFramePr>
        <p:xfrm>
          <a:off x="2362200" y="2514600"/>
          <a:ext cx="4291818" cy="3357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0"/>
            <a:ext cx="3429000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Надо выполнить три этапа по три задания и вы сможете получить 9 букв для разгадки</a:t>
            </a:r>
          </a:p>
          <a:p>
            <a:endParaRPr lang="ru-RU" sz="2800" dirty="0" smtClean="0"/>
          </a:p>
          <a:p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3810000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3 уровень</a:t>
            </a:r>
          </a:p>
          <a:p>
            <a:r>
              <a:rPr lang="ru-RU" sz="3600" dirty="0" smtClean="0">
                <a:solidFill>
                  <a:srgbClr val="00B050"/>
                </a:solidFill>
              </a:rPr>
              <a:t>2 уровень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уровень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79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Путевой листок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Подпишите,</a:t>
            </a:r>
          </a:p>
          <a:p>
            <a:r>
              <a:rPr lang="ru-RU" dirty="0" smtClean="0"/>
              <a:t>Рассмотрите схему крепости</a:t>
            </a:r>
          </a:p>
          <a:p>
            <a:r>
              <a:rPr lang="ru-RU" dirty="0" smtClean="0"/>
              <a:t>Приступаем к путешествию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8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182" y="-685800"/>
            <a:ext cx="9197182" cy="9197182"/>
          </a:xfrm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9601200" y="5105400"/>
            <a:ext cx="187272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Круглая лента лицом вниз 5">
            <a:hlinkClick r:id="rId4"/>
          </p:cNvPr>
          <p:cNvSpPr/>
          <p:nvPr/>
        </p:nvSpPr>
        <p:spPr>
          <a:xfrm>
            <a:off x="457200" y="6019800"/>
            <a:ext cx="1752600" cy="533400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904" y="990904"/>
            <a:ext cx="4876191" cy="48761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2900"/>
            <a:ext cx="82804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3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79</Words>
  <Application>Microsoft Office PowerPoint</Application>
  <PresentationFormat>Экран (4:3)</PresentationFormat>
  <Paragraphs>32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Задания</vt:lpstr>
      <vt:lpstr>Путевой листок</vt:lpstr>
      <vt:lpstr>Презентация PowerPoint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45</cp:revision>
  <dcterms:created xsi:type="dcterms:W3CDTF">2023-10-24T07:39:01Z</dcterms:created>
  <dcterms:modified xsi:type="dcterms:W3CDTF">2023-11-27T08:59:53Z</dcterms:modified>
</cp:coreProperties>
</file>