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5" r:id="rId18"/>
    <p:sldId id="273" r:id="rId19"/>
    <p:sldId id="274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368151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«Права  детей в сказках»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589240"/>
            <a:ext cx="6400800" cy="769640"/>
          </a:xfrm>
        </p:spPr>
        <p:txBody>
          <a:bodyPr>
            <a:normAutofit fontScale="85000" lnSpcReduction="20000"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воспитатель:</a:t>
            </a:r>
          </a:p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Тюменева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О.В.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560255"/>
            <a:ext cx="2471936" cy="1905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595281"/>
            <a:ext cx="2448272" cy="19209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645024"/>
            <a:ext cx="2471936" cy="18722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645024"/>
            <a:ext cx="2448272" cy="1872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6404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551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936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959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445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8466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770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8960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1838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0753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417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1535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9193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864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616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258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096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940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103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3849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9481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8</Words>
  <Application>Microsoft Office PowerPoint</Application>
  <PresentationFormat>Экран (4:3)</PresentationFormat>
  <Paragraphs>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«Права  детей в сказках»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«Права  детей в сказках»</dc:title>
  <dc:creator>тюменева</dc:creator>
  <cp:lastModifiedBy>тюменева</cp:lastModifiedBy>
  <cp:revision>3</cp:revision>
  <dcterms:created xsi:type="dcterms:W3CDTF">2020-12-07T12:48:05Z</dcterms:created>
  <dcterms:modified xsi:type="dcterms:W3CDTF">2020-12-07T13:21:49Z</dcterms:modified>
</cp:coreProperties>
</file>