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44015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«Права ребёнка»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2961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Тюменева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628800"/>
            <a:ext cx="460851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48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78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84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70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6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5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61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«Права ребёнка»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«Права ребёнка»</dc:title>
  <dc:creator>тюменева</dc:creator>
  <cp:lastModifiedBy>тюменева</cp:lastModifiedBy>
  <cp:revision>1</cp:revision>
  <dcterms:created xsi:type="dcterms:W3CDTF">2020-12-07T12:38:19Z</dcterms:created>
  <dcterms:modified xsi:type="dcterms:W3CDTF">2020-12-07T12:47:11Z</dcterms:modified>
</cp:coreProperties>
</file>