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68" r:id="rId3"/>
    <p:sldId id="273" r:id="rId4"/>
    <p:sldId id="274" r:id="rId5"/>
    <p:sldId id="276" r:id="rId6"/>
    <p:sldId id="277" r:id="rId7"/>
    <p:sldId id="269" r:id="rId8"/>
    <p:sldId id="272" r:id="rId9"/>
    <p:sldId id="271" r:id="rId10"/>
    <p:sldId id="275" r:id="rId11"/>
    <p:sldId id="27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39028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7200" b="1" dirty="0">
                <a:solidFill>
                  <a:srgbClr val="00B05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>
                <a:solidFill>
                  <a:srgbClr val="FF0000"/>
                </a:solidFill>
              </a:rPr>
              <a:t>Презентация к занятию</a:t>
            </a:r>
          </a:p>
          <a:p>
            <a:pPr algn="ctr">
              <a:buNone/>
            </a:pPr>
            <a:r>
              <a:rPr lang="ru-RU" sz="4400" b="1" dirty="0">
                <a:solidFill>
                  <a:srgbClr val="FF0000"/>
                </a:solidFill>
              </a:rPr>
              <a:t>«Россия-родина моя!»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 descr="36522952716ee4ef4aa26afc8fd66805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3357562"/>
            <a:ext cx="7572396" cy="128588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928670"/>
            <a:ext cx="85725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Россия - это литература, музыка, кино, которые много </a:t>
            </a:r>
            <a:r>
              <a:rPr lang="ru-RU" b="1" dirty="0" err="1">
                <a:solidFill>
                  <a:srgbClr val="FF0000"/>
                </a:solidFill>
              </a:rPr>
              <a:t>значать</a:t>
            </a:r>
            <a:r>
              <a:rPr lang="ru-RU" b="1" dirty="0">
                <a:solidFill>
                  <a:srgbClr val="FF0000"/>
                </a:solidFill>
              </a:rPr>
              <a:t> для всего человечества. Все в мире знают такие имена как Достоевский, Толстой, Чехов, Чайковский, Стравинский, Бородин, Эйзенштейн, </a:t>
            </a:r>
            <a:r>
              <a:rPr lang="ru-RU" b="1" dirty="0" err="1">
                <a:solidFill>
                  <a:srgbClr val="FF0000"/>
                </a:solidFill>
              </a:rPr>
              <a:t>Солженицин</a:t>
            </a:r>
            <a:r>
              <a:rPr lang="ru-RU" b="1" dirty="0">
                <a:solidFill>
                  <a:srgbClr val="FF0000"/>
                </a:solidFill>
              </a:rPr>
              <a:t>. </a:t>
            </a:r>
          </a:p>
          <a:p>
            <a:r>
              <a:rPr lang="ru-RU" b="1" dirty="0">
                <a:solidFill>
                  <a:srgbClr val="FF0000"/>
                </a:solidFill>
              </a:rPr>
              <a:t>Наш народ очень любит Родину. О Родине есть много пословиц и поговорок. 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Родина - мать, умей за нее постоять.</a:t>
            </a:r>
            <a:br>
              <a:rPr lang="ru-RU" b="1" dirty="0">
                <a:solidFill>
                  <a:srgbClr val="FF0000"/>
                </a:solidFill>
              </a:rPr>
            </a:b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Нет в мире краше Родины нашей.</a:t>
            </a:r>
            <a:br>
              <a:rPr lang="ru-RU" b="1" dirty="0">
                <a:solidFill>
                  <a:srgbClr val="FF0000"/>
                </a:solidFill>
              </a:rPr>
            </a:b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Где кто родился там и пригодился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TriBogatyrya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190" y="2285992"/>
            <a:ext cx="3816900" cy="25277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пи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722" y="3929066"/>
            <a:ext cx="4047932" cy="27146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785794"/>
            <a:ext cx="7143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>
                <a:solidFill>
                  <a:srgbClr val="FF0000"/>
                </a:solidFill>
              </a:rPr>
              <a:t>Под теплым солнцем вырастая,</a:t>
            </a:r>
          </a:p>
          <a:p>
            <a:pPr algn="ctr">
              <a:buNone/>
            </a:pPr>
            <a:r>
              <a:rPr lang="ru-RU" sz="2400" b="1" dirty="0">
                <a:solidFill>
                  <a:srgbClr val="FF0000"/>
                </a:solidFill>
              </a:rPr>
              <a:t>Мы дружно, весело живем.</a:t>
            </a:r>
          </a:p>
          <a:p>
            <a:pPr algn="ctr">
              <a:buNone/>
            </a:pPr>
            <a:r>
              <a:rPr lang="ru-RU" sz="2400" b="1" dirty="0">
                <a:solidFill>
                  <a:srgbClr val="FF0000"/>
                </a:solidFill>
              </a:rPr>
              <a:t>Россия, милая, родная,</a:t>
            </a:r>
          </a:p>
          <a:p>
            <a:pPr algn="ctr">
              <a:buNone/>
            </a:pPr>
            <a:r>
              <a:rPr lang="ru-RU" sz="2400" b="1" dirty="0">
                <a:solidFill>
                  <a:srgbClr val="FF0000"/>
                </a:solidFill>
              </a:rPr>
              <a:t>Цвети и крепни с каждым днем.</a:t>
            </a:r>
          </a:p>
          <a:p>
            <a:pPr algn="ctr"/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РНГШН67Ш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8794" y="2571744"/>
            <a:ext cx="5357818" cy="40183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785794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 земли дороже, чем Россия.</a:t>
            </a:r>
            <a:endParaRPr kumimoji="0" lang="ru-RU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Родились мы здесь и здесь живём.</a:t>
            </a:r>
            <a:endParaRPr kumimoji="0" lang="ru-RU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Это 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наша гордость, наша сила,</a:t>
            </a:r>
            <a:endParaRPr kumimoji="0" lang="ru-RU" sz="11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Ведь Россию Родиной зовём!</a:t>
            </a:r>
            <a:endParaRPr kumimoji="0" lang="ru-RU" sz="4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kartini_prirodi_rossii_foto_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8794" y="2714620"/>
            <a:ext cx="5857916" cy="39371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785794"/>
            <a:ext cx="821537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Олицетворяют родную землю её символы. Каждое государство имеет свои символы – это Герб, Флаг, Гимн. Символы нашей Родины насчитывают не одну сотню лет. Первый государственный Герб России появился в конце 15 века, первый Флаг - в 18 веке, а первый Гимн – в 19 веке.</a:t>
            </a:r>
            <a:r>
              <a:rPr lang="ru-RU" dirty="0"/>
              <a:t> </a:t>
            </a:r>
            <a:r>
              <a:rPr lang="ru-RU" b="1" dirty="0">
                <a:solidFill>
                  <a:srgbClr val="FF0000"/>
                </a:solidFill>
              </a:rPr>
              <a:t>Наш российский флаг - трехцветный. Цвету придается особый смысл. Белый означает мир и чистоту совести, синий - небо, верность и правду, красный - огонь и отвагу.</a:t>
            </a:r>
            <a:r>
              <a:rPr lang="ru-RU" dirty="0"/>
              <a:t> </a:t>
            </a:r>
            <a:r>
              <a:rPr lang="ru-RU" b="1" dirty="0">
                <a:solidFill>
                  <a:srgbClr val="FF0000"/>
                </a:solidFill>
              </a:rPr>
              <a:t>Герб-это отличительный знак государства, представляет собой изображение двуглавого орла. Над орлом три </a:t>
            </a:r>
            <a:r>
              <a:rPr lang="ru-RU" b="1" dirty="0" err="1">
                <a:solidFill>
                  <a:srgbClr val="FF0000"/>
                </a:solidFill>
              </a:rPr>
              <a:t>короны-символ</a:t>
            </a:r>
            <a:r>
              <a:rPr lang="ru-RU" b="1" dirty="0">
                <a:solidFill>
                  <a:srgbClr val="FF0000"/>
                </a:solidFill>
              </a:rPr>
              <a:t> союза республик ,краев и областей.</a:t>
            </a:r>
          </a:p>
          <a:p>
            <a:r>
              <a:rPr lang="ru-RU" b="1" dirty="0">
                <a:solidFill>
                  <a:srgbClr val="FF0000"/>
                </a:solidFill>
              </a:rPr>
              <a:t>Скипетр и держава -символы власти .Всадник-символ победы добра над злом.</a:t>
            </a:r>
            <a:r>
              <a:rPr lang="ru-RU" dirty="0"/>
              <a:t> </a:t>
            </a:r>
            <a:r>
              <a:rPr lang="ru-RU" b="1" dirty="0">
                <a:solidFill>
                  <a:srgbClr val="FF0000"/>
                </a:solidFill>
              </a:rPr>
              <a:t>Современный Российский флаг был утвержден 22 августа 1991 года, это день его рождения.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пп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050" y="4174634"/>
            <a:ext cx="4572032" cy="25717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857232"/>
            <a:ext cx="81439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Помимо традиционных символов каждая страна имеет свои национальные нетрадиционные символы, которые обозначают историю, культуру и быт. </a:t>
            </a:r>
          </a:p>
          <a:p>
            <a:r>
              <a:rPr lang="ru-RU" b="1" dirty="0">
                <a:solidFill>
                  <a:srgbClr val="FF0000"/>
                </a:solidFill>
              </a:rPr>
              <a:t>Кремль является символом высшего руководства России.</a:t>
            </a:r>
            <a:r>
              <a:rPr lang="ru-RU" dirty="0"/>
              <a:t> </a:t>
            </a:r>
            <a:r>
              <a:rPr lang="ru-RU" b="1" dirty="0">
                <a:solidFill>
                  <a:srgbClr val="FF0000"/>
                </a:solidFill>
              </a:rPr>
              <a:t>Знаменитый Петергоф с его чудесными фонтанами.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3" name="Рисунок 2" descr="cc06e50d559826b2b1799ca928a6c92f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2571744"/>
            <a:ext cx="3929090" cy="29468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peterhof--2981327-2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1" y="2571744"/>
            <a:ext cx="4464791" cy="29779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785794"/>
            <a:ext cx="8001056" cy="11940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Береза всегда считалась символом России, символом ее одухотворенности, процветания и долголетия.</a:t>
            </a: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r>
              <a:rPr lang="ru-RU" b="1" dirty="0">
                <a:solidFill>
                  <a:srgbClr val="FF0000"/>
                </a:solidFill>
              </a:rPr>
              <a:t> </a:t>
            </a: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2828836"/>
            <a:ext cx="764386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Матрешки –  неофициальный символ России. Символ ее загадочной для всех души. Выточенная из липы на токарном станке. </a:t>
            </a:r>
          </a:p>
        </p:txBody>
      </p:sp>
      <p:pic>
        <p:nvPicPr>
          <p:cNvPr id="5" name="Рисунок 4" descr="430440_gallery.world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926" y="1714488"/>
            <a:ext cx="3428992" cy="21431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0314.g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488" y="4643446"/>
            <a:ext cx="3452837" cy="20717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714356"/>
            <a:ext cx="7858180" cy="10618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Медведь как правило, в народном сознании - величественное животное, занимающее исключительное положение среди других зверей. 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2551836"/>
            <a:ext cx="80010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Тульский самовар с </a:t>
            </a:r>
            <a:r>
              <a:rPr lang="ru-RU" b="1" dirty="0" err="1">
                <a:solidFill>
                  <a:srgbClr val="FF0000"/>
                </a:solidFill>
              </a:rPr>
              <a:t>жемчужником</a:t>
            </a:r>
            <a:r>
              <a:rPr lang="ru-RU" b="1" dirty="0">
                <a:solidFill>
                  <a:srgbClr val="FF0000"/>
                </a:solidFill>
              </a:rPr>
              <a:t> на тулове, с фигурной ручкой -веткой является символом русского гостеприимства. Самовар олицетворял бытовые стороны русского образа жизни. 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Балалайка — это один из инструментов, ставших (наряду с гармонью и, в меньшей степени, жалейкой) музыкальным символом русского народа.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100cf6365869abf67d11670525d8acb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1714488"/>
            <a:ext cx="2857488" cy="21431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р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1571612"/>
            <a:ext cx="1765929" cy="2285992"/>
          </a:xfrm>
          <a:prstGeom prst="rect">
            <a:avLst/>
          </a:prstGeom>
        </p:spPr>
      </p:pic>
      <p:pic>
        <p:nvPicPr>
          <p:cNvPr id="7" name="Рисунок 6" descr="uroki-igry-na-balalajke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42835">
            <a:off x="7093522" y="933117"/>
            <a:ext cx="2051527" cy="297614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857232"/>
            <a:ext cx="850112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Россия - это самая богата растительным и животным миром. Лес – это огромный дом, для птиц, животных. </a:t>
            </a:r>
          </a:p>
          <a:p>
            <a:r>
              <a:rPr lang="ru-RU" b="1" dirty="0">
                <a:solidFill>
                  <a:srgbClr val="FF0000"/>
                </a:solidFill>
              </a:rPr>
              <a:t>Деревья России: Береза, дуб, ель, сосна, клен</a:t>
            </a:r>
          </a:p>
          <a:p>
            <a:r>
              <a:rPr lang="ru-RU" b="1" dirty="0">
                <a:solidFill>
                  <a:srgbClr val="FF0000"/>
                </a:solidFill>
              </a:rPr>
              <a:t>Птицы России: Ворона, воробей, синица, снегири</a:t>
            </a:r>
          </a:p>
          <a:p>
            <a:r>
              <a:rPr lang="ru-RU" b="1" dirty="0">
                <a:solidFill>
                  <a:srgbClr val="FF0000"/>
                </a:solidFill>
              </a:rPr>
              <a:t>Животные России: Медведи бурые и белые, лоси, волки, лисы, кабаны</a:t>
            </a:r>
          </a:p>
        </p:txBody>
      </p:sp>
      <p:pic>
        <p:nvPicPr>
          <p:cNvPr id="6" name="Рисунок 5" descr="Белочка с орехом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2714596"/>
            <a:ext cx="1714512" cy="12858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40d5d50ae1c44f748220da64ec13619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868" y="2928934"/>
            <a:ext cx="1139163" cy="15211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iI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768" y="2500306"/>
            <a:ext cx="1519238" cy="10744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404282-svetik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422" y="4857760"/>
            <a:ext cx="2886492" cy="19190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I'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818" y="3857628"/>
            <a:ext cx="1714480" cy="12858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Foxes_Snow_463204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4857760"/>
            <a:ext cx="1785918" cy="11161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 descr="TYUK M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9454" y="5357826"/>
            <a:ext cx="1776372" cy="11802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071546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Страна Россия богата различными полезными ископаемыми. Запасы нефти разведаны в том или ином объёме практически во всех регионах страны, в частности, в Тюменской области, на Сахалине, в Башкортостане.</a:t>
            </a:r>
          </a:p>
        </p:txBody>
      </p:sp>
      <p:pic>
        <p:nvPicPr>
          <p:cNvPr id="3" name="Рисунок 2" descr="Месторождение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52" y="2285992"/>
            <a:ext cx="6643734" cy="44283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928670"/>
            <a:ext cx="82868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</a:rPr>
              <a:t>Россия — одна из наиболее </a:t>
            </a:r>
            <a:r>
              <a:rPr lang="ru-RU" sz="1600" b="1" dirty="0" err="1">
                <a:solidFill>
                  <a:srgbClr val="FF0000"/>
                </a:solidFill>
              </a:rPr>
              <a:t>водообеспеченных</a:t>
            </a:r>
            <a:r>
              <a:rPr lang="ru-RU" sz="1600" b="1" dirty="0">
                <a:solidFill>
                  <a:srgbClr val="FF0000"/>
                </a:solidFill>
              </a:rPr>
              <a:t> стран мира. Страна обладает одними из крупнейших в мире запасами пресной воды. Самое большое пресноводное озеро — Байкал в восточной части страны (около 31 700 км²), которое является самым глубоким озером планеты.</a:t>
            </a:r>
          </a:p>
        </p:txBody>
      </p:sp>
      <p:pic>
        <p:nvPicPr>
          <p:cNvPr id="3" name="Рисунок 2" descr="fa5ce80a21db883da67a3c8f67ed1fcf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2357430"/>
            <a:ext cx="8012233" cy="43394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273</TotalTime>
  <Words>549</Words>
  <Application>Microsoft Office PowerPoint</Application>
  <PresentationFormat>Экран (4:3)</PresentationFormat>
  <Paragraphs>120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Constantia</vt:lpstr>
      <vt:lpstr>Times New Roman</vt:lpstr>
      <vt:lpstr>Wingdings 2</vt:lpstr>
      <vt:lpstr>Поток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пена</dc:creator>
  <cp:lastModifiedBy>Оксана Синотова</cp:lastModifiedBy>
  <cp:revision>31</cp:revision>
  <dcterms:created xsi:type="dcterms:W3CDTF">2017-04-16T17:26:31Z</dcterms:created>
  <dcterms:modified xsi:type="dcterms:W3CDTF">2023-11-27T18:57:58Z</dcterms:modified>
</cp:coreProperties>
</file>