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66" r:id="rId5"/>
    <p:sldId id="269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>
        <p:scale>
          <a:sx n="100" d="100"/>
          <a:sy n="100" d="100"/>
        </p:scale>
        <p:origin x="-184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32C63-B18C-4262-9FB2-2F229F0467A8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0B7A3-76A8-40B7-99F0-7B239A8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Users\Наталья\Desktop\все для детского сада\шаблоны\разные\1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1500174"/>
            <a:ext cx="5112568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«Уроки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Мойдодыра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:\аттестация\67869231_1292344697_1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643182"/>
            <a:ext cx="2920000" cy="3429024"/>
          </a:xfrm>
          <a:prstGeom prst="rect">
            <a:avLst/>
          </a:prstGeom>
          <a:noFill/>
          <a:ln w="7620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esktop\все для детского сада\шаблоны\разные\1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928670"/>
            <a:ext cx="6786610" cy="507209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культурно-гигиенических навыках.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раздаются карты разделенные на квадраты. В центре поля изображена большая картинка, ребенку предлагается выбрать нужные картинки сопровождая свои действия объяснениями -  «для чего это нужно».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2-3 года.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помощи данной игры дети закрепят знания о предметах личной гигиены; последовательность мытья рук, одевания, сервировка стола; сформируются знания о здоровом образе жизни. 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620688"/>
            <a:ext cx="1872778" cy="1848838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0" name="Picture 3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8920"/>
            <a:ext cx="1872208" cy="1872208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1" name="Picture 4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97152"/>
            <a:ext cx="1902988" cy="18002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2" name="Picture 4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797152"/>
            <a:ext cx="1872208" cy="18002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2" name="Picture 2" descr="C:\Users\Наталья\Desktop\все для детского сада\картинки для создания игры\Как правильно вымыть руки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797152"/>
            <a:ext cx="1820986" cy="18002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4" name="Picture 4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797152"/>
            <a:ext cx="1872208" cy="18002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5" name="Picture 5" descr="C:\Users\Наталья\Desktop\все для детского сада\картинки для создания игры\Как правильно вымыть рук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2708920"/>
            <a:ext cx="1872208" cy="1872208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2052" name="Picture 4" descr="C:\Users\Наталья\Desktop\все для детского сада\картинки для создания игры\Как правильно вымыть рукиу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620688"/>
            <a:ext cx="1872208" cy="1848838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3" name="Picture 4" descr="Портал HARDMUSCLES.RU - Страница 3 - Оффтоп - Любер Форум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27784" y="620688"/>
            <a:ext cx="3929090" cy="392909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</p:pic>
      <p:sp>
        <p:nvSpPr>
          <p:cNvPr id="16" name="Заголовок 1"/>
          <p:cNvSpPr>
            <a:spLocks noGrp="1"/>
          </p:cNvSpPr>
          <p:nvPr>
            <p:ph type="ctrTitle"/>
          </p:nvPr>
        </p:nvSpPr>
        <p:spPr>
          <a:xfrm>
            <a:off x="2843808" y="260648"/>
            <a:ext cx="3888432" cy="43204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Вова учился мыть руки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idmkniga: Вот. Вспомнил!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76672"/>
            <a:ext cx="1872208" cy="184883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0494" name="Picture 14" descr="Губка для тела массажная Антицеллюлитная - интернет магазин..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725144"/>
            <a:ext cx="1872208" cy="1944216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0498" name="Picture 18" descr="AVENE Cold Cream - AV Сверхпитательное мыло с колд-кремом..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564904"/>
            <a:ext cx="1872208" cy="187220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0500" name="Picture 20" descr="Чистка лошад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76672"/>
            <a:ext cx="1944216" cy="180962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0502" name="Picture 22" descr="Каталог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2564904"/>
            <a:ext cx="1944216" cy="187220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0508" name="Picture 28" descr="Товары для детей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4008" y="4725144"/>
            <a:ext cx="2016224" cy="1944216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11" name="Picture 2" descr="C:\Users\Наталья\Desktop\все для детского сада\картинки для создания игры\67869203_1292343907_0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500042"/>
            <a:ext cx="4214842" cy="395987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2843808" y="0"/>
            <a:ext cx="3456384" cy="40466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«Ванные принадлежности»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Гель для душа детский Перед Сном MM-KCM-38/СМ32 СМЕШАРИКИ, артикул 1079411, СМЕШАРИКИ МАРМЕЛАД Косметика - ''Бегемот'' - гиперм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4725144"/>
            <a:ext cx="1948780" cy="194878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:\аттестация\67869231_1292344697_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4000528" cy="3914301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26" name="Picture 2" descr="G:\аттестация\картинки к проекту\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725144"/>
            <a:ext cx="1872208" cy="194421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27" name="Picture 3" descr="G:\аттестация\картинки к проекту\2054368-8d30c2c57abc93f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48680"/>
            <a:ext cx="1872208" cy="18002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9" name="Picture 33" descr="C:\Users\Наталья\Desktop\1512_gigiena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48680"/>
            <a:ext cx="1872208" cy="18002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" name="Picture 3" descr="H:\аттестация\к игре\babyteddyb_y7m9zaq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564904"/>
            <a:ext cx="1872208" cy="187220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28" name="Picture 4" descr="H:\аттестация\к игре\denniscaraher3_larg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4725144"/>
            <a:ext cx="1900808" cy="194421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2843808" y="0"/>
            <a:ext cx="3456384" cy="54868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«Чистота – залог здоровья»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 descr="C:\Users\Наталья\Desktop\к игре\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725144"/>
            <a:ext cx="1944216" cy="194421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4" name="Picture 22" descr="H:\аттестация\потешки\й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55776" y="4725144"/>
            <a:ext cx="1872208" cy="194421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4097" name="Picture 1" descr="C:\Users\Наталья\Desktop\все для детского сада\клипарты\1329573872_2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76256" y="2564904"/>
            <a:ext cx="1872208" cy="1872207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2843808" y="0"/>
            <a:ext cx="3600400" cy="54868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 Вову учили одеваться»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C:\Users\Наталья\Desktop\к игре\1286514604_algoritm_odev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869160"/>
            <a:ext cx="1800200" cy="1800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2067" name="Picture 19" descr="C:\Users\Наталья\Desktop\к игре\1286514604_algoritm_odev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869160"/>
            <a:ext cx="1800200" cy="1800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19" name="Picture 2" descr="H:\аттестация\потешки\1.png"/>
          <p:cNvPicPr>
            <a:picLocks noChangeAspect="1" noChangeArrowheads="1"/>
          </p:cNvPicPr>
          <p:nvPr/>
        </p:nvPicPr>
        <p:blipFill>
          <a:blip r:embed="rId4" cstate="screen"/>
          <a:srcRect r="-26"/>
          <a:stretch>
            <a:fillRect/>
          </a:stretch>
        </p:blipFill>
        <p:spPr bwMode="auto">
          <a:xfrm>
            <a:off x="2627784" y="548680"/>
            <a:ext cx="3960440" cy="399531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2065" name="Picture 17" descr="C:\Users\Наталья\Desktop\к игре\o5-tp-algoritm-odevaniya-ziney-odezhdy-0ор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869160"/>
            <a:ext cx="1800200" cy="1800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Picture 20" descr="C:\Users\Наталья\Desktop\к игре\o5-tp-algoritm-odevaniya-ziney-odezhdy-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2708920"/>
            <a:ext cx="1800200" cy="1800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13" name="Рисунок 12" descr="T-Shirt Forgive large 900pixel clipart, T-Shirt Forgive design - ClipartsFree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548680"/>
            <a:ext cx="1800200" cy="1872208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Sweater Clip Art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869160"/>
            <a:ext cx="1800200" cy="1800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5" name="Рисунок 14" descr="C:\Users\Наталья\Desktop\мое\аттестация\к игре\22502411-Зимнюю-коллекцию-одежды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2780928"/>
            <a:ext cx="1800200" cy="172819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6" name="Рисунок 15" descr="Про варежки... с гаданиями. Обсуждение на LiveInternet - Российский Сервис Онлайн-Дневников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76256" y="548680"/>
            <a:ext cx="1841129" cy="194421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32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Дидактическая игра  «Уроки Мойдодыра»    </vt:lpstr>
      <vt:lpstr>Цель: закрепить знания детей о культурно-гигиенических навыках.   Правила: Детям раздаются карты разделенные на квадраты. В центре поля изображена большая картинка, ребенку предлагается выбрать нужные картинки сопровождая свои действия объяснениями -  «для чего это нужно».  Возраст: 2-3 года.  Ожидаемые результаты:  При помощи данной игры дети закрепят знания о предметах личной гигиены; последовательность мытья рук, одевания, сервировка стола; сформируются знания о здоровом образе жизни. </vt:lpstr>
      <vt:lpstr>«Как Вова учился мыть руки» </vt:lpstr>
      <vt:lpstr>«Ванные принадлежности»</vt:lpstr>
      <vt:lpstr>«Чистота – залог здоровья»</vt:lpstr>
      <vt:lpstr>«Как Вову учили одеваться»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«Для чего нужно?»</dc:title>
  <dc:creator>Наталья</dc:creator>
  <cp:lastModifiedBy>1</cp:lastModifiedBy>
  <cp:revision>106</cp:revision>
  <dcterms:created xsi:type="dcterms:W3CDTF">2014-11-22T20:52:47Z</dcterms:created>
  <dcterms:modified xsi:type="dcterms:W3CDTF">2018-09-27T18:09:39Z</dcterms:modified>
</cp:coreProperties>
</file>