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2" r:id="rId5"/>
    <p:sldId id="259" r:id="rId6"/>
    <p:sldId id="258" r:id="rId7"/>
    <p:sldId id="260" r:id="rId8"/>
    <p:sldId id="261" r:id="rId9"/>
    <p:sldId id="264" r:id="rId10"/>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2" autoAdjust="0"/>
    <p:restoredTop sz="94660"/>
  </p:normalViewPr>
  <p:slideViewPr>
    <p:cSldViewPr snapToGrid="0">
      <p:cViewPr varScale="1">
        <p:scale>
          <a:sx n="102" d="100"/>
          <a:sy n="102" d="100"/>
        </p:scale>
        <p:origin x="-102" y="-342"/>
      </p:cViewPr>
      <p:guideLst>
        <p:guide orient="horz" pos="2160"/>
        <p:guide pos="3840"/>
      </p:guideLst>
    </p:cSldViewPr>
  </p:slideViewPr>
  <p:notesTextViewPr>
    <p:cViewPr>
      <p:scale>
        <a:sx n="3" d="2"/>
        <a:sy n="3" d="2"/>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7C4F8AF0-7688-46EE-B5C9-2C9D1F9BE4D1}" type="datetimeFigureOut">
              <a:rPr lang="ru-RU"/>
              <a:pPr>
                <a:defRPr/>
              </a:pPr>
              <a:t>28.11.2023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69E3D13-11A5-4448-9757-086FCC588E16}"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168C9934-9D59-4033-B9EF-1FB3919E8639}" type="datetimeFigureOut">
              <a:rPr lang="ru-RU"/>
              <a:pPr>
                <a:defRPr/>
              </a:pPr>
              <a:t>28.11.2023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E46B5AA-D4D9-4B9F-93E5-DC9EC407A0F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4153A395-2FB2-4516-A789-93BA716E00A6}" type="datetimeFigureOut">
              <a:rPr lang="ru-RU"/>
              <a:pPr>
                <a:defRPr/>
              </a:pPr>
              <a:t>28.11.2023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531DFF9-4FD1-4058-92E4-859791AA625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F94A3112-EAD8-44D7-AECA-9B85E3A7C8E1}" type="datetimeFigureOut">
              <a:rPr lang="ru-RU"/>
              <a:pPr>
                <a:defRPr/>
              </a:pPr>
              <a:t>28.11.2023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891BEAD-404D-4630-896E-3CD3B55E327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FB111A5E-CA7E-40DE-9756-20873F3D23D2}" type="datetimeFigureOut">
              <a:rPr lang="ru-RU"/>
              <a:pPr>
                <a:defRPr/>
              </a:pPr>
              <a:t>28.11.2023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990FEEA-B68D-4360-A81B-128C5AD6E59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A8041DBB-7F38-4070-9D46-92C57922914D}" type="datetimeFigureOut">
              <a:rPr lang="ru-RU"/>
              <a:pPr>
                <a:defRPr/>
              </a:pPr>
              <a:t>28.11.2023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E87CAEB-EC9C-46AF-9A9D-D38D802C71E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069D0584-0D4F-4E49-A9E7-F37EAF5693AC}" type="datetimeFigureOut">
              <a:rPr lang="ru-RU"/>
              <a:pPr>
                <a:defRPr/>
              </a:pPr>
              <a:t>28.11.2023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1A3FDB21-2BD0-4E9D-9305-F2B2486AE02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18B06831-0F6B-45C0-A39F-EF2ED3719F4D}" type="datetimeFigureOut">
              <a:rPr lang="ru-RU"/>
              <a:pPr>
                <a:defRPr/>
              </a:pPr>
              <a:t>28.11.2023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165ABA50-F051-4735-BB73-3524D0896F5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7B5CEFF-07D5-4042-A3CA-0F3272101451}" type="datetimeFigureOut">
              <a:rPr lang="ru-RU"/>
              <a:pPr>
                <a:defRPr/>
              </a:pPr>
              <a:t>28.11.2023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56099183-EE3B-4E41-A899-7AFBE4C55596}"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C05DC518-62AA-41B0-94E9-C4471591D5A0}" type="datetimeFigureOut">
              <a:rPr lang="ru-RU"/>
              <a:pPr>
                <a:defRPr/>
              </a:pPr>
              <a:t>28.11.2023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A638972-9F5F-4DA6-A3E9-00A54B111D8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4F3D5201-97C0-47A8-B221-E60D25CDCCA1}" type="datetimeFigureOut">
              <a:rPr lang="ru-RU"/>
              <a:pPr>
                <a:defRPr/>
              </a:pPr>
              <a:t>28.11.2023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90DE107-A69B-4C2E-979D-1089843CEA0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7F93AB0E-B458-41E5-AEC6-F87C3CED41C6}" type="datetimeFigureOut">
              <a:rPr lang="ru-RU"/>
              <a:pPr>
                <a:defRPr/>
              </a:pPr>
              <a:t>28.11.2023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DDB056E9-80D8-4812-9E93-516FCE40728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defRPr>
      </a:lvl2pPr>
      <a:lvl3pPr algn="l" rtl="0" fontAlgn="base">
        <a:lnSpc>
          <a:spcPct val="90000"/>
        </a:lnSpc>
        <a:spcBef>
          <a:spcPct val="0"/>
        </a:spcBef>
        <a:spcAft>
          <a:spcPct val="0"/>
        </a:spcAft>
        <a:defRPr sz="4400">
          <a:solidFill>
            <a:schemeClr val="tx1"/>
          </a:solidFill>
          <a:latin typeface="Calibri Light" pitchFamily="34" charset="0"/>
        </a:defRPr>
      </a:lvl3pPr>
      <a:lvl4pPr algn="l" rtl="0" fontAlgn="base">
        <a:lnSpc>
          <a:spcPct val="90000"/>
        </a:lnSpc>
        <a:spcBef>
          <a:spcPct val="0"/>
        </a:spcBef>
        <a:spcAft>
          <a:spcPct val="0"/>
        </a:spcAft>
        <a:defRPr sz="4400">
          <a:solidFill>
            <a:schemeClr val="tx1"/>
          </a:solidFill>
          <a:latin typeface="Calibri Light" pitchFamily="34" charset="0"/>
        </a:defRPr>
      </a:lvl4pPr>
      <a:lvl5pPr algn="l" rtl="0" fontAlgn="base">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ru.wikipedia.org/wiki/%D0%AF%D0%BF%D0%BE%D0%BD%D1%81%D0%BA%D0%B8%D0%B9_%D1%8F%D0%B7%D1%8B%D0%BA"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p:nvPr>
        </p:nvSpPr>
        <p:spPr>
          <a:xfrm>
            <a:off x="1524000" y="1809750"/>
            <a:ext cx="9144000" cy="2387600"/>
          </a:xfrm>
        </p:spPr>
        <p:txBody>
          <a:bodyPr/>
          <a:lstStyle/>
          <a:p>
            <a:r>
              <a:rPr lang="ru-RU" sz="2000" smtClean="0"/>
              <a:t/>
            </a:r>
            <a:br>
              <a:rPr lang="ru-RU" sz="2000" smtClean="0"/>
            </a:br>
            <a:r>
              <a:rPr lang="ru-RU" sz="5400" smtClean="0">
                <a:latin typeface="Times New Roman" pitchFamily="18" charset="0"/>
                <a:cs typeface="Times New Roman" pitchFamily="18" charset="0"/>
              </a:rPr>
              <a:t>Education system in Japan</a:t>
            </a:r>
            <a:br>
              <a:rPr lang="ru-RU" sz="5400" smtClean="0">
                <a:latin typeface="Times New Roman" pitchFamily="18" charset="0"/>
                <a:cs typeface="Times New Roman" pitchFamily="18" charset="0"/>
              </a:rPr>
            </a:br>
            <a:endParaRPr lang="ru-RU"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Slide Background">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4339" name="Рисунок 5" descr="Изображение выглядит как на открытом воздухе, облако, небо, дерево&#10;&#10;Автоматически созданное описание"/>
          <p:cNvPicPr>
            <a:picLocks noChangeAspect="1"/>
          </p:cNvPicPr>
          <p:nvPr/>
        </p:nvPicPr>
        <p:blipFill>
          <a:blip r:embed="rId2"/>
          <a:srcRect l="20885" r="19850" b="-2"/>
          <a:stretch>
            <a:fillRect/>
          </a:stretch>
        </p:blipFill>
        <p:spPr bwMode="auto">
          <a:xfrm>
            <a:off x="6102350" y="0"/>
            <a:ext cx="6089650" cy="6858000"/>
          </a:xfrm>
          <a:prstGeom prst="rect">
            <a:avLst/>
          </a:prstGeom>
          <a:noFill/>
          <a:ln w="9525">
            <a:noFill/>
            <a:miter lim="800000"/>
            <a:headEnd/>
            <a:tailEnd/>
          </a:ln>
        </p:spPr>
      </p:pic>
      <p:sp useBgFill="1">
        <p:nvSpPr>
          <p:cNvPr id="16" name="Rectangle 15">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a:xfrm>
            <a:off x="0" y="0"/>
            <a:ext cx="6102350"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8" name="Rectangle 17">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a:xfrm>
            <a:off x="0" y="0"/>
            <a:ext cx="6102350" cy="2286000"/>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a:extLst>
              <a:ext uri="{FF2B5EF4-FFF2-40B4-BE49-F238E27FC236}"/>
            </a:extLst>
          </p:cNvPr>
          <p:cNvSpPr>
            <a:spLocks noGrp="1"/>
          </p:cNvSpPr>
          <p:nvPr>
            <p:ph type="title"/>
          </p:nvPr>
        </p:nvSpPr>
        <p:spPr>
          <a:xfrm>
            <a:off x="793750" y="157163"/>
            <a:ext cx="4735513" cy="758825"/>
          </a:xfrm>
        </p:spPr>
        <p:txBody>
          <a:bodyPr>
            <a:normAutofit/>
          </a:bodyPr>
          <a:lstStyle/>
          <a:p>
            <a:r>
              <a:rPr lang="ru-RU" smtClean="0">
                <a:latin typeface="Times New Roman" pitchFamily="18" charset="0"/>
              </a:rPr>
              <a:t>How does </a:t>
            </a:r>
            <a:r>
              <a:rPr lang="en-US" smtClean="0">
                <a:latin typeface="Times New Roman" pitchFamily="18" charset="0"/>
              </a:rPr>
              <a:t>it work?</a:t>
            </a:r>
            <a:endParaRPr lang="ru-RU" smtClean="0">
              <a:latin typeface="Times New Roman" pitchFamily="18" charset="0"/>
            </a:endParaRPr>
          </a:p>
        </p:txBody>
      </p:sp>
      <p:sp>
        <p:nvSpPr>
          <p:cNvPr id="3" name="Объект 2">
            <a:extLst>
              <a:ext uri="{FF2B5EF4-FFF2-40B4-BE49-F238E27FC236}"/>
            </a:extLst>
          </p:cNvPr>
          <p:cNvSpPr>
            <a:spLocks noGrp="1"/>
          </p:cNvSpPr>
          <p:nvPr>
            <p:ph idx="1"/>
          </p:nvPr>
        </p:nvSpPr>
        <p:spPr>
          <a:xfrm>
            <a:off x="236538" y="877888"/>
            <a:ext cx="5484812" cy="5884862"/>
          </a:xfrm>
        </p:spPr>
        <p:txBody>
          <a:bodyPr anchor="ctr">
            <a:noAutofit/>
          </a:bodyPr>
          <a:lstStyle/>
          <a:p>
            <a:pPr marL="0" indent="0">
              <a:buFont typeface="Arial" charset="0"/>
              <a:buNone/>
            </a:pPr>
            <a:r>
              <a:rPr lang="ru-RU" sz="2000" smtClean="0">
                <a:latin typeface="Times New Roman" pitchFamily="18" charset="0"/>
              </a:rPr>
              <a:t>The school year in Japan begins in April. Lessons last from Monday to Friday or Saturday, depending on the school. The academic year consists of three trimesters, each of which is separated by short holidays - in spring and winter, and a rest of one month - in summer.</a:t>
            </a:r>
            <a:endParaRPr lang="ru-RU" sz="2000" smtClean="0">
              <a:latin typeface="Times New Roman" pitchFamily="18" charset="0"/>
              <a:cs typeface="Times New Roman" pitchFamily="18" charset="0"/>
            </a:endParaRPr>
          </a:p>
          <a:p>
            <a:pPr marL="0" indent="0">
              <a:buFont typeface="Arial" charset="0"/>
              <a:buNone/>
            </a:pPr>
            <a:r>
              <a:rPr lang="ru-RU" sz="2000" smtClean="0">
                <a:latin typeface="Times New Roman" pitchFamily="18" charset="0"/>
              </a:rPr>
              <a:t>The school system consists of:</a:t>
            </a:r>
          </a:p>
          <a:p>
            <a:pPr marL="0" indent="0"/>
            <a:r>
              <a:rPr lang="ru-RU" sz="2000" smtClean="0">
                <a:latin typeface="Times New Roman" pitchFamily="18" charset="0"/>
              </a:rPr>
              <a:t>Primary school ( </a:t>
            </a:r>
            <a:r>
              <a:rPr lang="ru-RU" sz="2000" smtClean="0">
                <a:latin typeface="Times New Roman" pitchFamily="18" charset="0"/>
                <a:hlinkClick r:id="rId3"/>
              </a:rPr>
              <a:t>Japanese:</a:t>
            </a:r>
            <a:r>
              <a:rPr lang="ru-RU" sz="2000" smtClean="0">
                <a:latin typeface="Times New Roman" pitchFamily="18" charset="0"/>
              </a:rPr>
              <a:t> </a:t>
            </a:r>
            <a:r>
              <a:rPr lang="ru-RU" altLang="en-US" sz="2000" smtClean="0">
                <a:latin typeface="Times New Roman" pitchFamily="18" charset="0"/>
                <a:ea typeface="ＭＳ Ｐゴシック" charset="-128"/>
              </a:rPr>
              <a:t>小学校</a:t>
            </a:r>
            <a:r>
              <a:rPr lang="ru-RU" sz="2000" smtClean="0">
                <a:latin typeface="Times New Roman" pitchFamily="18" charset="0"/>
              </a:rPr>
              <a:t> sho:gakko :) , 6 years</a:t>
            </a:r>
          </a:p>
          <a:p>
            <a:pPr marL="0" indent="0"/>
            <a:r>
              <a:rPr lang="ru-RU" sz="2000" smtClean="0">
                <a:latin typeface="Times New Roman" pitchFamily="18" charset="0"/>
              </a:rPr>
              <a:t>Secondary school ( </a:t>
            </a:r>
            <a:r>
              <a:rPr lang="ru-RU" sz="2000" smtClean="0">
                <a:latin typeface="Times New Roman" pitchFamily="18" charset="0"/>
                <a:hlinkClick r:id="rId3"/>
              </a:rPr>
              <a:t>Japanese:</a:t>
            </a:r>
            <a:r>
              <a:rPr lang="ru-RU" sz="2000" smtClean="0">
                <a:latin typeface="Times New Roman" pitchFamily="18" charset="0"/>
              </a:rPr>
              <a:t> </a:t>
            </a:r>
            <a:r>
              <a:rPr lang="ru-RU" altLang="en-US" sz="2000" smtClean="0">
                <a:latin typeface="Times New Roman" pitchFamily="18" charset="0"/>
                <a:ea typeface="ＭＳ Ｐゴシック" charset="-128"/>
              </a:rPr>
              <a:t>中学校</a:t>
            </a:r>
            <a:r>
              <a:rPr lang="ru-RU" sz="2000" smtClean="0">
                <a:latin typeface="Times New Roman" pitchFamily="18" charset="0"/>
              </a:rPr>
              <a:t> chu:gakko ) : 3 years</a:t>
            </a:r>
          </a:p>
          <a:p>
            <a:pPr marL="0" indent="0"/>
            <a:r>
              <a:rPr lang="ru-RU" sz="2000" smtClean="0">
                <a:latin typeface="Times New Roman" pitchFamily="18" charset="0"/>
              </a:rPr>
              <a:t>High school ( </a:t>
            </a:r>
            <a:r>
              <a:rPr lang="ru-RU" sz="2000" smtClean="0">
                <a:latin typeface="Times New Roman" pitchFamily="18" charset="0"/>
                <a:hlinkClick r:id="rId3"/>
              </a:rPr>
              <a:t>Japanese:</a:t>
            </a:r>
            <a:r>
              <a:rPr lang="ru-RU" sz="2000" smtClean="0">
                <a:latin typeface="Times New Roman" pitchFamily="18" charset="0"/>
              </a:rPr>
              <a:t> </a:t>
            </a:r>
            <a:r>
              <a:rPr lang="ru-RU" altLang="en-US" sz="2000" smtClean="0">
                <a:latin typeface="Times New Roman" pitchFamily="18" charset="0"/>
                <a:ea typeface="ＭＳ Ｐゴシック" charset="-128"/>
              </a:rPr>
              <a:t>高等学校</a:t>
            </a:r>
            <a:r>
              <a:rPr lang="ru-RU" sz="2000" smtClean="0">
                <a:latin typeface="Times New Roman" pitchFamily="18" charset="0"/>
              </a:rPr>
              <a:t> ko:to:gakko)  3 years</a:t>
            </a:r>
          </a:p>
          <a:p>
            <a:pPr marL="0" indent="0">
              <a:buFont typeface="Arial" charset="0"/>
              <a:buNone/>
            </a:pPr>
            <a:r>
              <a:rPr lang="ru-RU" sz="2000" smtClean="0">
                <a:latin typeface="Times New Roman" pitchFamily="18" charset="0"/>
              </a:rPr>
              <a:t>Primary and secondary school are compulsory. About 96% of Japanese schoolchildren complete high school, although it is not compulsory.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363" name="Заголовок 1"/>
          <p:cNvSpPr>
            <a:spLocks noGrp="1"/>
          </p:cNvSpPr>
          <p:nvPr>
            <p:ph type="title"/>
          </p:nvPr>
        </p:nvSpPr>
        <p:spPr>
          <a:xfrm>
            <a:off x="6416675" y="390525"/>
            <a:ext cx="4357688" cy="795338"/>
          </a:xfrm>
        </p:spPr>
        <p:txBody>
          <a:bodyPr/>
          <a:lstStyle/>
          <a:p>
            <a:r>
              <a:rPr lang="ru-RU" sz="4000" smtClean="0">
                <a:latin typeface="Times New Roman" pitchFamily="18" charset="0"/>
              </a:rPr>
              <a:t>When does it start?</a:t>
            </a:r>
            <a:endParaRPr lang="ru-RU" sz="4000" smtClean="0"/>
          </a:p>
        </p:txBody>
      </p:sp>
      <p:pic>
        <p:nvPicPr>
          <p:cNvPr id="4" name="Рисунок 3" descr="Красный будильник на кровати | Премиум Фото">
            <a:extLst>
              <a:ext uri="{FF2B5EF4-FFF2-40B4-BE49-F238E27FC236}"/>
            </a:extLst>
          </p:cNvPr>
          <p:cNvPicPr>
            <a:picLocks noChangeAspect="1"/>
          </p:cNvPicPr>
          <p:nvPr/>
        </p:nvPicPr>
        <p:blipFill rotWithShape="1">
          <a:blip r:embed="rId2"/>
          <a:srcRect l="7336" r="41022"/>
          <a:stretch/>
        </p:blipFill>
        <p:spPr>
          <a:xfrm>
            <a:off x="0" y="-11113"/>
            <a:ext cx="5334000" cy="6869113"/>
          </a:xfrm>
          <a:prstGeom prst="rect">
            <a:avLst/>
          </a:prstGeom>
          <a:effectLst>
            <a:outerShdw blurRad="127000" dist="50800" dir="10800000" sx="99000" sy="99000" algn="r" rotWithShape="0">
              <a:prstClr val="black">
                <a:alpha val="40000"/>
              </a:prstClr>
            </a:outerShdw>
          </a:effectLst>
        </p:spPr>
      </p:pic>
      <p:sp>
        <p:nvSpPr>
          <p:cNvPr id="6" name="TextBox 5">
            <a:extLst>
              <a:ext uri="{FF2B5EF4-FFF2-40B4-BE49-F238E27FC236}"/>
            </a:extLst>
          </p:cNvPr>
          <p:cNvSpPr txBox="1"/>
          <p:nvPr/>
        </p:nvSpPr>
        <p:spPr>
          <a:xfrm>
            <a:off x="5692775" y="2041525"/>
            <a:ext cx="6154738" cy="3949700"/>
          </a:xfrm>
          <a:prstGeom prst="rect">
            <a:avLst/>
          </a:prstGeom>
          <a:noFill/>
        </p:spPr>
        <p:txBody>
          <a:bodyPr>
            <a:spAutoFit/>
          </a:bodyPr>
          <a:lstStyle/>
          <a:p>
            <a:pPr marL="228600" indent="-228600" fontAlgn="auto">
              <a:lnSpc>
                <a:spcPct val="90000"/>
              </a:lnSpc>
              <a:spcBef>
                <a:spcPts val="1000"/>
              </a:spcBef>
              <a:spcAft>
                <a:spcPts val="0"/>
              </a:spcAft>
              <a:buFont typeface="Arial" panose="020B0604020202020204" pitchFamily="34" charset="0"/>
              <a:buChar char="•"/>
              <a:defRPr/>
            </a:pPr>
            <a:r>
              <a:rPr lang="ru-RU" sz="2000" err="1">
                <a:latin typeface="Times New Roman"/>
                <a:ea typeface="+mn-lt"/>
                <a:cs typeface="+mn-lt"/>
              </a:rPr>
              <a:t>Schools</a:t>
            </a:r>
            <a:r>
              <a:rPr lang="ru-RU" sz="2000" dirty="0">
                <a:latin typeface="Times New Roman"/>
                <a:ea typeface="+mn-lt"/>
                <a:cs typeface="+mn-lt"/>
              </a:rPr>
              <a:t> </a:t>
            </a:r>
            <a:r>
              <a:rPr lang="ru-RU" sz="2000" err="1">
                <a:latin typeface="Times New Roman"/>
                <a:ea typeface="+mn-lt"/>
                <a:cs typeface="+mn-lt"/>
              </a:rPr>
              <a:t>in</a:t>
            </a:r>
            <a:r>
              <a:rPr lang="ru-RU" sz="2000" dirty="0">
                <a:latin typeface="Times New Roman"/>
                <a:ea typeface="+mn-lt"/>
                <a:cs typeface="+mn-lt"/>
              </a:rPr>
              <a:t> Japan </a:t>
            </a:r>
            <a:r>
              <a:rPr lang="ru-RU" sz="2000" err="1">
                <a:latin typeface="Times New Roman"/>
                <a:ea typeface="+mn-lt"/>
                <a:cs typeface="+mn-lt"/>
              </a:rPr>
              <a:t>often</a:t>
            </a:r>
            <a:r>
              <a:rPr lang="ru-RU" sz="2000" dirty="0">
                <a:latin typeface="Times New Roman"/>
                <a:ea typeface="+mn-lt"/>
                <a:cs typeface="+mn-lt"/>
              </a:rPr>
              <a:t> </a:t>
            </a:r>
            <a:r>
              <a:rPr lang="ru-RU" sz="2000" err="1">
                <a:latin typeface="Times New Roman"/>
                <a:ea typeface="+mn-lt"/>
                <a:cs typeface="+mn-lt"/>
              </a:rPr>
              <a:t>open</a:t>
            </a:r>
            <a:r>
              <a:rPr lang="ru-RU" sz="2000" dirty="0">
                <a:latin typeface="Times New Roman"/>
                <a:ea typeface="+mn-lt"/>
                <a:cs typeface="+mn-lt"/>
              </a:rPr>
              <a:t> </a:t>
            </a:r>
            <a:r>
              <a:rPr lang="ru-RU" sz="2000" err="1">
                <a:latin typeface="Times New Roman"/>
                <a:ea typeface="+mn-lt"/>
                <a:cs typeface="+mn-lt"/>
              </a:rPr>
              <a:t>at</a:t>
            </a:r>
            <a:r>
              <a:rPr lang="ru-RU" sz="2000" dirty="0">
                <a:latin typeface="Times New Roman"/>
                <a:ea typeface="+mn-lt"/>
                <a:cs typeface="+mn-lt"/>
              </a:rPr>
              <a:t> </a:t>
            </a:r>
            <a:r>
              <a:rPr lang="ru-RU" sz="2000" err="1">
                <a:latin typeface="Times New Roman"/>
                <a:ea typeface="+mn-lt"/>
                <a:cs typeface="+mn-lt"/>
              </a:rPr>
              <a:t>or</a:t>
            </a:r>
            <a:r>
              <a:rPr lang="ru-RU" sz="2000" dirty="0">
                <a:latin typeface="Times New Roman"/>
                <a:ea typeface="+mn-lt"/>
                <a:cs typeface="+mn-lt"/>
              </a:rPr>
              <a:t> </a:t>
            </a:r>
            <a:r>
              <a:rPr lang="ru-RU" sz="2000" err="1">
                <a:latin typeface="Times New Roman"/>
                <a:ea typeface="+mn-lt"/>
                <a:cs typeface="+mn-lt"/>
              </a:rPr>
              <a:t>shortly</a:t>
            </a:r>
            <a:r>
              <a:rPr lang="ru-RU" sz="2000" dirty="0">
                <a:latin typeface="Times New Roman"/>
                <a:ea typeface="+mn-lt"/>
                <a:cs typeface="+mn-lt"/>
              </a:rPr>
              <a:t> </a:t>
            </a:r>
            <a:r>
              <a:rPr lang="ru-RU" sz="2000" err="1">
                <a:latin typeface="Times New Roman"/>
                <a:ea typeface="+mn-lt"/>
                <a:cs typeface="+mn-lt"/>
              </a:rPr>
              <a:t>after</a:t>
            </a:r>
            <a:r>
              <a:rPr lang="ru-RU" sz="2000" dirty="0">
                <a:latin typeface="Times New Roman"/>
                <a:ea typeface="+mn-lt"/>
                <a:cs typeface="+mn-lt"/>
              </a:rPr>
              <a:t> 8:00 </a:t>
            </a:r>
            <a:r>
              <a:rPr lang="ru-RU" sz="2000" err="1">
                <a:latin typeface="Times New Roman"/>
                <a:ea typeface="+mn-lt"/>
                <a:cs typeface="+mn-lt"/>
              </a:rPr>
              <a:t>am</a:t>
            </a:r>
            <a:r>
              <a:rPr lang="ru-RU" sz="2000" dirty="0">
                <a:latin typeface="Times New Roman"/>
                <a:ea typeface="+mn-lt"/>
                <a:cs typeface="+mn-lt"/>
              </a:rPr>
              <a:t>, </a:t>
            </a:r>
            <a:r>
              <a:rPr lang="ru-RU" sz="2000" err="1">
                <a:latin typeface="Times New Roman"/>
                <a:ea typeface="+mn-lt"/>
                <a:cs typeface="+mn-lt"/>
              </a:rPr>
              <a:t>with</a:t>
            </a:r>
            <a:r>
              <a:rPr lang="ru-RU" sz="2000" dirty="0">
                <a:latin typeface="Times New Roman"/>
                <a:ea typeface="+mn-lt"/>
                <a:cs typeface="+mn-lt"/>
              </a:rPr>
              <a:t> </a:t>
            </a:r>
            <a:r>
              <a:rPr lang="ru-RU" sz="2000" err="1">
                <a:latin typeface="Times New Roman"/>
                <a:ea typeface="+mn-lt"/>
                <a:cs typeface="+mn-lt"/>
              </a:rPr>
              <a:t>students</a:t>
            </a:r>
            <a:r>
              <a:rPr lang="ru-RU" sz="2000" dirty="0">
                <a:latin typeface="Times New Roman"/>
                <a:ea typeface="+mn-lt"/>
                <a:cs typeface="+mn-lt"/>
              </a:rPr>
              <a:t> </a:t>
            </a:r>
            <a:r>
              <a:rPr lang="ru-RU" sz="2000" err="1">
                <a:latin typeface="Times New Roman"/>
                <a:ea typeface="+mn-lt"/>
                <a:cs typeface="+mn-lt"/>
              </a:rPr>
              <a:t>arriving</a:t>
            </a:r>
            <a:r>
              <a:rPr lang="ru-RU" sz="2000" dirty="0">
                <a:latin typeface="Times New Roman"/>
                <a:ea typeface="+mn-lt"/>
                <a:cs typeface="+mn-lt"/>
              </a:rPr>
              <a:t> </a:t>
            </a:r>
            <a:r>
              <a:rPr lang="ru-RU" sz="2000" err="1">
                <a:latin typeface="Times New Roman"/>
                <a:ea typeface="+mn-lt"/>
                <a:cs typeface="+mn-lt"/>
              </a:rPr>
              <a:t>between</a:t>
            </a:r>
            <a:r>
              <a:rPr lang="ru-RU" sz="2000" dirty="0">
                <a:latin typeface="Times New Roman"/>
                <a:ea typeface="+mn-lt"/>
                <a:cs typeface="+mn-lt"/>
              </a:rPr>
              <a:t> 8:00 </a:t>
            </a:r>
            <a:r>
              <a:rPr lang="ru-RU" sz="2000" err="1">
                <a:latin typeface="Times New Roman"/>
                <a:ea typeface="+mn-lt"/>
                <a:cs typeface="+mn-lt"/>
              </a:rPr>
              <a:t>and</a:t>
            </a:r>
            <a:r>
              <a:rPr lang="ru-RU" sz="2000" dirty="0">
                <a:latin typeface="Times New Roman"/>
                <a:ea typeface="+mn-lt"/>
                <a:cs typeface="+mn-lt"/>
              </a:rPr>
              <a:t> 8:30 </a:t>
            </a:r>
            <a:r>
              <a:rPr lang="ru-RU" sz="2000" err="1">
                <a:latin typeface="Times New Roman"/>
                <a:ea typeface="+mn-lt"/>
                <a:cs typeface="+mn-lt"/>
              </a:rPr>
              <a:t>am</a:t>
            </a:r>
            <a:r>
              <a:rPr lang="ru-RU" sz="2000" dirty="0">
                <a:latin typeface="Times New Roman"/>
                <a:ea typeface="+mn-lt"/>
                <a:cs typeface="+mn-lt"/>
              </a:rPr>
              <a:t>.</a:t>
            </a:r>
          </a:p>
          <a:p>
            <a:pPr marL="228600" indent="-228600" fontAlgn="auto">
              <a:lnSpc>
                <a:spcPct val="90000"/>
              </a:lnSpc>
              <a:spcBef>
                <a:spcPts val="1000"/>
              </a:spcBef>
              <a:spcAft>
                <a:spcPts val="0"/>
              </a:spcAft>
              <a:buFont typeface="Arial" panose="020B0604020202020204" pitchFamily="34" charset="0"/>
              <a:buChar char="•"/>
              <a:defRPr/>
            </a:pPr>
            <a:r>
              <a:rPr lang="ru-RU" sz="2000" dirty="0">
                <a:latin typeface="Times New Roman"/>
                <a:ea typeface="+mn-lt"/>
                <a:cs typeface="+mn-lt"/>
              </a:rPr>
              <a:t>All </a:t>
            </a:r>
            <a:r>
              <a:rPr lang="ru-RU" sz="2000" err="1">
                <a:latin typeface="Times New Roman"/>
                <a:ea typeface="+mn-lt"/>
                <a:cs typeface="+mn-lt"/>
              </a:rPr>
              <a:t>levels</a:t>
            </a:r>
            <a:r>
              <a:rPr lang="ru-RU" sz="2000" dirty="0">
                <a:latin typeface="Times New Roman"/>
                <a:ea typeface="+mn-lt"/>
                <a:cs typeface="+mn-lt"/>
              </a:rPr>
              <a:t> </a:t>
            </a:r>
            <a:r>
              <a:rPr lang="ru-RU" sz="2000" err="1">
                <a:latin typeface="Times New Roman"/>
                <a:ea typeface="+mn-lt"/>
                <a:cs typeface="+mn-lt"/>
              </a:rPr>
              <a:t>of</a:t>
            </a:r>
            <a:r>
              <a:rPr lang="ru-RU" sz="2000" dirty="0">
                <a:latin typeface="Times New Roman"/>
                <a:ea typeface="+mn-lt"/>
                <a:cs typeface="+mn-lt"/>
              </a:rPr>
              <a:t> </a:t>
            </a:r>
            <a:r>
              <a:rPr lang="ru-RU" sz="2000" err="1">
                <a:latin typeface="Times New Roman"/>
                <a:ea typeface="+mn-lt"/>
                <a:cs typeface="+mn-lt"/>
              </a:rPr>
              <a:t>schools</a:t>
            </a:r>
            <a:r>
              <a:rPr lang="ru-RU" sz="2000" dirty="0">
                <a:latin typeface="Times New Roman"/>
                <a:ea typeface="+mn-lt"/>
                <a:cs typeface="+mn-lt"/>
              </a:rPr>
              <a:t> </a:t>
            </a:r>
            <a:r>
              <a:rPr lang="ru-RU" sz="2000" err="1">
                <a:latin typeface="Times New Roman"/>
                <a:ea typeface="+mn-lt"/>
                <a:cs typeface="+mn-lt"/>
              </a:rPr>
              <a:t>will</a:t>
            </a:r>
            <a:r>
              <a:rPr lang="ru-RU" sz="2000" dirty="0">
                <a:latin typeface="Times New Roman"/>
                <a:ea typeface="+mn-lt"/>
                <a:cs typeface="+mn-lt"/>
              </a:rPr>
              <a:t> </a:t>
            </a:r>
            <a:r>
              <a:rPr lang="ru-RU" sz="2000" err="1">
                <a:latin typeface="Times New Roman"/>
                <a:ea typeface="+mn-lt"/>
                <a:cs typeface="+mn-lt"/>
              </a:rPr>
              <a:t>have</a:t>
            </a:r>
            <a:r>
              <a:rPr lang="ru-RU" sz="2000" dirty="0">
                <a:latin typeface="Times New Roman"/>
                <a:ea typeface="+mn-lt"/>
                <a:cs typeface="+mn-lt"/>
              </a:rPr>
              <a:t> </a:t>
            </a:r>
            <a:r>
              <a:rPr lang="ru-RU" sz="2000" err="1">
                <a:latin typeface="Times New Roman"/>
                <a:ea typeface="+mn-lt"/>
                <a:cs typeface="+mn-lt"/>
              </a:rPr>
              <a:t>six</a:t>
            </a:r>
            <a:r>
              <a:rPr lang="ru-RU" sz="2000" dirty="0">
                <a:latin typeface="Times New Roman"/>
                <a:ea typeface="+mn-lt"/>
                <a:cs typeface="+mn-lt"/>
              </a:rPr>
              <a:t> </a:t>
            </a:r>
            <a:r>
              <a:rPr lang="ru-RU" sz="2000" err="1">
                <a:latin typeface="Times New Roman"/>
                <a:ea typeface="+mn-lt"/>
                <a:cs typeface="+mn-lt"/>
              </a:rPr>
              <a:t>periods</a:t>
            </a:r>
            <a:r>
              <a:rPr lang="ru-RU" sz="2000" dirty="0">
                <a:latin typeface="Times New Roman"/>
                <a:ea typeface="+mn-lt"/>
                <a:cs typeface="+mn-lt"/>
              </a:rPr>
              <a:t> </a:t>
            </a:r>
            <a:r>
              <a:rPr lang="ru-RU" sz="2000" err="1">
                <a:latin typeface="Times New Roman"/>
                <a:ea typeface="+mn-lt"/>
                <a:cs typeface="+mn-lt"/>
              </a:rPr>
              <a:t>per</a:t>
            </a:r>
            <a:r>
              <a:rPr lang="ru-RU" sz="2000" dirty="0">
                <a:latin typeface="Times New Roman"/>
                <a:ea typeface="+mn-lt"/>
                <a:cs typeface="+mn-lt"/>
              </a:rPr>
              <a:t> </a:t>
            </a:r>
            <a:r>
              <a:rPr lang="ru-RU" sz="2000" err="1">
                <a:latin typeface="Times New Roman"/>
                <a:ea typeface="+mn-lt"/>
                <a:cs typeface="+mn-lt"/>
              </a:rPr>
              <a:t>day</a:t>
            </a:r>
            <a:r>
              <a:rPr lang="ru-RU" sz="2000" dirty="0">
                <a:latin typeface="Times New Roman"/>
                <a:ea typeface="+mn-lt"/>
                <a:cs typeface="+mn-lt"/>
              </a:rPr>
              <a:t>, </a:t>
            </a:r>
            <a:r>
              <a:rPr lang="ru-RU" sz="2000" err="1">
                <a:latin typeface="Times New Roman"/>
                <a:ea typeface="+mn-lt"/>
                <a:cs typeface="+mn-lt"/>
              </a:rPr>
              <a:t>with</a:t>
            </a:r>
            <a:r>
              <a:rPr lang="ru-RU" sz="2000" dirty="0">
                <a:latin typeface="Times New Roman"/>
                <a:ea typeface="+mn-lt"/>
                <a:cs typeface="+mn-lt"/>
              </a:rPr>
              <a:t> </a:t>
            </a:r>
            <a:r>
              <a:rPr lang="ru-RU" sz="2000" err="1">
                <a:latin typeface="Times New Roman"/>
                <a:ea typeface="+mn-lt"/>
                <a:cs typeface="+mn-lt"/>
              </a:rPr>
              <a:t>the</a:t>
            </a:r>
            <a:r>
              <a:rPr lang="ru-RU" sz="2000" dirty="0">
                <a:latin typeface="Times New Roman"/>
                <a:ea typeface="+mn-lt"/>
                <a:cs typeface="+mn-lt"/>
              </a:rPr>
              <a:t> </a:t>
            </a:r>
            <a:r>
              <a:rPr lang="ru-RU" sz="2000" err="1">
                <a:latin typeface="Times New Roman"/>
                <a:ea typeface="+mn-lt"/>
                <a:cs typeface="+mn-lt"/>
              </a:rPr>
              <a:t>first</a:t>
            </a:r>
            <a:r>
              <a:rPr lang="ru-RU" sz="2000" dirty="0">
                <a:latin typeface="Times New Roman"/>
                <a:ea typeface="+mn-lt"/>
                <a:cs typeface="+mn-lt"/>
              </a:rPr>
              <a:t> </a:t>
            </a:r>
            <a:r>
              <a:rPr lang="ru-RU" sz="2000" err="1">
                <a:latin typeface="Times New Roman"/>
                <a:ea typeface="+mn-lt"/>
                <a:cs typeface="+mn-lt"/>
              </a:rPr>
              <a:t>period</a:t>
            </a:r>
            <a:r>
              <a:rPr lang="ru-RU" sz="2000" dirty="0">
                <a:latin typeface="Times New Roman"/>
                <a:ea typeface="+mn-lt"/>
                <a:cs typeface="+mn-lt"/>
              </a:rPr>
              <a:t> </a:t>
            </a:r>
            <a:r>
              <a:rPr lang="ru-RU" sz="2000" err="1">
                <a:latin typeface="Times New Roman"/>
                <a:ea typeface="+mn-lt"/>
                <a:cs typeface="+mn-lt"/>
              </a:rPr>
              <a:t>usually</a:t>
            </a:r>
            <a:r>
              <a:rPr lang="ru-RU" sz="2000" dirty="0">
                <a:latin typeface="Times New Roman"/>
                <a:ea typeface="+mn-lt"/>
                <a:cs typeface="+mn-lt"/>
              </a:rPr>
              <a:t> </a:t>
            </a:r>
            <a:r>
              <a:rPr lang="ru-RU" sz="2000" err="1">
                <a:latin typeface="Times New Roman"/>
                <a:ea typeface="+mn-lt"/>
                <a:cs typeface="+mn-lt"/>
              </a:rPr>
              <a:t>starting</a:t>
            </a:r>
            <a:r>
              <a:rPr lang="ru-RU" sz="2000" dirty="0">
                <a:latin typeface="Times New Roman"/>
                <a:ea typeface="+mn-lt"/>
                <a:cs typeface="+mn-lt"/>
              </a:rPr>
              <a:t> </a:t>
            </a:r>
            <a:r>
              <a:rPr lang="ru-RU" sz="2000" err="1">
                <a:latin typeface="Times New Roman"/>
                <a:ea typeface="+mn-lt"/>
                <a:cs typeface="+mn-lt"/>
              </a:rPr>
              <a:t>after</a:t>
            </a:r>
            <a:r>
              <a:rPr lang="ru-RU" sz="2000" dirty="0">
                <a:latin typeface="Times New Roman"/>
                <a:ea typeface="+mn-lt"/>
                <a:cs typeface="+mn-lt"/>
              </a:rPr>
              <a:t> 8:30am. In </a:t>
            </a:r>
            <a:r>
              <a:rPr lang="ru-RU" sz="2000" err="1">
                <a:latin typeface="Times New Roman"/>
                <a:ea typeface="+mn-lt"/>
                <a:cs typeface="+mn-lt"/>
              </a:rPr>
              <a:t>Japanese</a:t>
            </a:r>
            <a:r>
              <a:rPr lang="ru-RU" sz="2000" dirty="0">
                <a:latin typeface="Times New Roman"/>
                <a:ea typeface="+mn-lt"/>
                <a:cs typeface="+mn-lt"/>
              </a:rPr>
              <a:t> </a:t>
            </a:r>
            <a:r>
              <a:rPr lang="ru-RU" sz="2000" err="1">
                <a:latin typeface="Times New Roman"/>
                <a:ea typeface="+mn-lt"/>
                <a:cs typeface="+mn-lt"/>
              </a:rPr>
              <a:t>elementary</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each</a:t>
            </a:r>
            <a:r>
              <a:rPr lang="ru-RU" sz="2000" dirty="0">
                <a:latin typeface="Times New Roman"/>
                <a:ea typeface="+mn-lt"/>
                <a:cs typeface="+mn-lt"/>
              </a:rPr>
              <a:t> </a:t>
            </a:r>
            <a:r>
              <a:rPr lang="ru-RU" sz="2000" err="1">
                <a:latin typeface="Times New Roman"/>
                <a:ea typeface="+mn-lt"/>
                <a:cs typeface="+mn-lt"/>
              </a:rPr>
              <a:t>period</a:t>
            </a:r>
            <a:r>
              <a:rPr lang="ru-RU" sz="2000" dirty="0">
                <a:latin typeface="Times New Roman"/>
                <a:ea typeface="+mn-lt"/>
                <a:cs typeface="+mn-lt"/>
              </a:rPr>
              <a:t> </a:t>
            </a:r>
            <a:r>
              <a:rPr lang="ru-RU" sz="2000" err="1">
                <a:latin typeface="Times New Roman"/>
                <a:ea typeface="+mn-lt"/>
                <a:cs typeface="+mn-lt"/>
              </a:rPr>
              <a:t>is</a:t>
            </a:r>
            <a:r>
              <a:rPr lang="ru-RU" sz="2000" dirty="0">
                <a:latin typeface="Times New Roman"/>
                <a:ea typeface="+mn-lt"/>
                <a:cs typeface="+mn-lt"/>
              </a:rPr>
              <a:t> 45 </a:t>
            </a:r>
            <a:r>
              <a:rPr lang="ru-RU" sz="2000" err="1">
                <a:latin typeface="Times New Roman"/>
                <a:ea typeface="+mn-lt"/>
                <a:cs typeface="+mn-lt"/>
              </a:rPr>
              <a:t>minutes</a:t>
            </a:r>
            <a:r>
              <a:rPr lang="ru-RU" sz="2000" dirty="0">
                <a:latin typeface="Times New Roman"/>
                <a:ea typeface="+mn-lt"/>
                <a:cs typeface="+mn-lt"/>
              </a:rPr>
              <a:t>, </a:t>
            </a:r>
            <a:r>
              <a:rPr lang="ru-RU" sz="2000" err="1">
                <a:latin typeface="Times New Roman"/>
                <a:ea typeface="+mn-lt"/>
                <a:cs typeface="+mn-lt"/>
              </a:rPr>
              <a:t>while</a:t>
            </a:r>
            <a:r>
              <a:rPr lang="ru-RU" sz="2000" dirty="0">
                <a:latin typeface="Times New Roman"/>
                <a:ea typeface="+mn-lt"/>
                <a:cs typeface="+mn-lt"/>
              </a:rPr>
              <a:t> </a:t>
            </a:r>
            <a:r>
              <a:rPr lang="ru-RU" sz="2000" err="1">
                <a:latin typeface="Times New Roman"/>
                <a:ea typeface="+mn-lt"/>
                <a:cs typeface="+mn-lt"/>
              </a:rPr>
              <a:t>in</a:t>
            </a:r>
            <a:r>
              <a:rPr lang="ru-RU" sz="2000" dirty="0">
                <a:latin typeface="Times New Roman"/>
                <a:ea typeface="+mn-lt"/>
                <a:cs typeface="+mn-lt"/>
              </a:rPr>
              <a:t> </a:t>
            </a:r>
            <a:r>
              <a:rPr lang="ru-RU" sz="2000" err="1">
                <a:latin typeface="Times New Roman"/>
                <a:ea typeface="+mn-lt"/>
                <a:cs typeface="+mn-lt"/>
              </a:rPr>
              <a:t>junior</a:t>
            </a:r>
            <a:r>
              <a:rPr lang="ru-RU" sz="2000" dirty="0">
                <a:latin typeface="Times New Roman"/>
                <a:ea typeface="+mn-lt"/>
                <a:cs typeface="+mn-lt"/>
              </a:rPr>
              <a:t> </a:t>
            </a:r>
            <a:r>
              <a:rPr lang="ru-RU" sz="2000" err="1">
                <a:latin typeface="Times New Roman"/>
                <a:ea typeface="+mn-lt"/>
                <a:cs typeface="+mn-lt"/>
              </a:rPr>
              <a:t>high</a:t>
            </a:r>
            <a:r>
              <a:rPr lang="ru-RU" sz="2000" dirty="0">
                <a:latin typeface="Times New Roman"/>
                <a:ea typeface="+mn-lt"/>
                <a:cs typeface="+mn-lt"/>
              </a:rPr>
              <a:t> </a:t>
            </a:r>
            <a:r>
              <a:rPr lang="ru-RU" sz="2000" err="1">
                <a:latin typeface="Times New Roman"/>
                <a:ea typeface="+mn-lt"/>
                <a:cs typeface="+mn-lt"/>
              </a:rPr>
              <a:t>and</a:t>
            </a:r>
            <a:r>
              <a:rPr lang="ru-RU" sz="2000" dirty="0">
                <a:latin typeface="Times New Roman"/>
                <a:ea typeface="+mn-lt"/>
                <a:cs typeface="+mn-lt"/>
              </a:rPr>
              <a:t> </a:t>
            </a:r>
            <a:r>
              <a:rPr lang="ru-RU" sz="2000" err="1">
                <a:latin typeface="Times New Roman"/>
                <a:ea typeface="+mn-lt"/>
                <a:cs typeface="+mn-lt"/>
              </a:rPr>
              <a:t>high</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each</a:t>
            </a:r>
            <a:r>
              <a:rPr lang="ru-RU" sz="2000" dirty="0">
                <a:latin typeface="Times New Roman"/>
                <a:ea typeface="+mn-lt"/>
                <a:cs typeface="+mn-lt"/>
              </a:rPr>
              <a:t> </a:t>
            </a:r>
            <a:r>
              <a:rPr lang="ru-RU" sz="2000" err="1">
                <a:latin typeface="Times New Roman"/>
                <a:ea typeface="+mn-lt"/>
                <a:cs typeface="+mn-lt"/>
              </a:rPr>
              <a:t>period</a:t>
            </a:r>
            <a:r>
              <a:rPr lang="ru-RU" sz="2000" dirty="0">
                <a:latin typeface="Times New Roman"/>
                <a:ea typeface="+mn-lt"/>
                <a:cs typeface="+mn-lt"/>
              </a:rPr>
              <a:t> </a:t>
            </a:r>
            <a:r>
              <a:rPr lang="ru-RU" sz="2000" err="1">
                <a:latin typeface="Times New Roman"/>
                <a:ea typeface="+mn-lt"/>
                <a:cs typeface="+mn-lt"/>
              </a:rPr>
              <a:t>is</a:t>
            </a:r>
            <a:r>
              <a:rPr lang="ru-RU" sz="2000" dirty="0">
                <a:latin typeface="Times New Roman"/>
                <a:ea typeface="+mn-lt"/>
                <a:cs typeface="+mn-lt"/>
              </a:rPr>
              <a:t> 50 </a:t>
            </a:r>
            <a:r>
              <a:rPr lang="ru-RU" sz="2000" err="1">
                <a:latin typeface="Times New Roman"/>
                <a:ea typeface="+mn-lt"/>
                <a:cs typeface="+mn-lt"/>
              </a:rPr>
              <a:t>minutes</a:t>
            </a:r>
            <a:r>
              <a:rPr lang="ru-RU" sz="2000" dirty="0">
                <a:latin typeface="Times New Roman"/>
                <a:ea typeface="+mn-lt"/>
                <a:cs typeface="+mn-lt"/>
              </a:rPr>
              <a:t>. </a:t>
            </a:r>
            <a:r>
              <a:rPr lang="ru-RU" sz="2000" err="1">
                <a:latin typeface="Times New Roman"/>
                <a:ea typeface="+mn-lt"/>
                <a:cs typeface="+mn-lt"/>
              </a:rPr>
              <a:t>There</a:t>
            </a:r>
            <a:r>
              <a:rPr lang="ru-RU" sz="2000" dirty="0">
                <a:latin typeface="Times New Roman"/>
                <a:ea typeface="+mn-lt"/>
                <a:cs typeface="+mn-lt"/>
              </a:rPr>
              <a:t> </a:t>
            </a:r>
            <a:r>
              <a:rPr lang="ru-RU" sz="2000" err="1">
                <a:latin typeface="Times New Roman"/>
                <a:ea typeface="+mn-lt"/>
                <a:cs typeface="+mn-lt"/>
              </a:rPr>
              <a:t>is</a:t>
            </a:r>
            <a:r>
              <a:rPr lang="ru-RU" sz="2000" dirty="0">
                <a:latin typeface="Times New Roman"/>
                <a:ea typeface="+mn-lt"/>
                <a:cs typeface="+mn-lt"/>
              </a:rPr>
              <a:t> </a:t>
            </a:r>
            <a:r>
              <a:rPr lang="ru-RU" sz="2000" err="1">
                <a:latin typeface="Times New Roman"/>
                <a:ea typeface="+mn-lt"/>
                <a:cs typeface="+mn-lt"/>
              </a:rPr>
              <a:t>typically</a:t>
            </a:r>
            <a:r>
              <a:rPr lang="ru-RU" sz="2000" dirty="0">
                <a:latin typeface="Times New Roman"/>
                <a:ea typeface="+mn-lt"/>
                <a:cs typeface="+mn-lt"/>
              </a:rPr>
              <a:t> a </a:t>
            </a:r>
            <a:r>
              <a:rPr lang="ru-RU" sz="2000" err="1">
                <a:latin typeface="Times New Roman"/>
                <a:ea typeface="+mn-lt"/>
                <a:cs typeface="+mn-lt"/>
              </a:rPr>
              <a:t>small</a:t>
            </a:r>
            <a:r>
              <a:rPr lang="ru-RU" sz="2000" dirty="0">
                <a:latin typeface="Times New Roman"/>
                <a:ea typeface="+mn-lt"/>
                <a:cs typeface="+mn-lt"/>
              </a:rPr>
              <a:t> </a:t>
            </a:r>
            <a:r>
              <a:rPr lang="ru-RU" sz="2000" err="1">
                <a:latin typeface="Times New Roman"/>
                <a:ea typeface="+mn-lt"/>
                <a:cs typeface="+mn-lt"/>
              </a:rPr>
              <a:t>break</a:t>
            </a:r>
            <a:r>
              <a:rPr lang="ru-RU" sz="2000" dirty="0">
                <a:latin typeface="Times New Roman"/>
                <a:ea typeface="+mn-lt"/>
                <a:cs typeface="+mn-lt"/>
              </a:rPr>
              <a:t> </a:t>
            </a:r>
            <a:r>
              <a:rPr lang="ru-RU" sz="2000" err="1">
                <a:latin typeface="Times New Roman"/>
                <a:ea typeface="+mn-lt"/>
                <a:cs typeface="+mn-lt"/>
              </a:rPr>
              <a:t>between</a:t>
            </a:r>
            <a:r>
              <a:rPr lang="ru-RU" sz="2000" dirty="0">
                <a:latin typeface="Times New Roman"/>
                <a:ea typeface="+mn-lt"/>
                <a:cs typeface="+mn-lt"/>
              </a:rPr>
              <a:t> </a:t>
            </a:r>
            <a:r>
              <a:rPr lang="ru-RU" sz="2000" err="1">
                <a:latin typeface="Times New Roman"/>
                <a:ea typeface="+mn-lt"/>
                <a:cs typeface="+mn-lt"/>
              </a:rPr>
              <a:t>periods</a:t>
            </a:r>
            <a:r>
              <a:rPr lang="ru-RU" sz="2000" dirty="0">
                <a:latin typeface="Times New Roman"/>
                <a:ea typeface="+mn-lt"/>
                <a:cs typeface="+mn-lt"/>
              </a:rPr>
              <a:t>.</a:t>
            </a:r>
          </a:p>
          <a:p>
            <a:pPr marL="228600" indent="-228600" fontAlgn="auto">
              <a:lnSpc>
                <a:spcPct val="90000"/>
              </a:lnSpc>
              <a:spcBef>
                <a:spcPts val="1000"/>
              </a:spcBef>
              <a:spcAft>
                <a:spcPts val="0"/>
              </a:spcAft>
              <a:buFont typeface="Arial" panose="020B0604020202020204" pitchFamily="34" charset="0"/>
              <a:buChar char="•"/>
              <a:defRPr/>
            </a:pPr>
            <a:r>
              <a:rPr lang="ru-RU" sz="2000" err="1">
                <a:latin typeface="Times New Roman"/>
                <a:ea typeface="+mn-lt"/>
                <a:cs typeface="+mn-lt"/>
              </a:rPr>
              <a:t>Cleaning</a:t>
            </a:r>
            <a:r>
              <a:rPr lang="ru-RU" sz="2000" dirty="0">
                <a:latin typeface="Times New Roman"/>
                <a:ea typeface="+mn-lt"/>
                <a:cs typeface="+mn-lt"/>
              </a:rPr>
              <a:t> </a:t>
            </a:r>
            <a:r>
              <a:rPr lang="ru-RU" sz="2000" err="1">
                <a:latin typeface="Times New Roman"/>
                <a:ea typeface="+mn-lt"/>
                <a:cs typeface="+mn-lt"/>
              </a:rPr>
              <a:t>time</a:t>
            </a:r>
            <a:r>
              <a:rPr lang="ru-RU" sz="2000" dirty="0">
                <a:latin typeface="Times New Roman"/>
                <a:ea typeface="+mn-lt"/>
                <a:cs typeface="+mn-lt"/>
              </a:rPr>
              <a:t>, </a:t>
            </a:r>
            <a:r>
              <a:rPr lang="ru-RU" sz="2000" err="1">
                <a:latin typeface="Times New Roman"/>
                <a:ea typeface="+mn-lt"/>
                <a:cs typeface="+mn-lt"/>
              </a:rPr>
              <a:t>which</a:t>
            </a:r>
            <a:r>
              <a:rPr lang="ru-RU" sz="2000" dirty="0">
                <a:latin typeface="Times New Roman"/>
                <a:ea typeface="+mn-lt"/>
                <a:cs typeface="+mn-lt"/>
              </a:rPr>
              <a:t> </a:t>
            </a:r>
            <a:r>
              <a:rPr lang="ru-RU" sz="2000" err="1">
                <a:latin typeface="Times New Roman"/>
                <a:ea typeface="+mn-lt"/>
                <a:cs typeface="+mn-lt"/>
              </a:rPr>
              <a:t>is</a:t>
            </a:r>
            <a:r>
              <a:rPr lang="ru-RU" sz="2000" dirty="0">
                <a:latin typeface="Times New Roman"/>
                <a:ea typeface="+mn-lt"/>
                <a:cs typeface="+mn-lt"/>
              </a:rPr>
              <a:t> </a:t>
            </a:r>
            <a:r>
              <a:rPr lang="ru-RU" sz="2000" err="1">
                <a:latin typeface="Times New Roman"/>
                <a:ea typeface="+mn-lt"/>
                <a:cs typeface="+mn-lt"/>
              </a:rPr>
              <a:t>when</a:t>
            </a:r>
            <a:r>
              <a:rPr lang="ru-RU" sz="2000" dirty="0">
                <a:latin typeface="Times New Roman"/>
                <a:ea typeface="+mn-lt"/>
                <a:cs typeface="+mn-lt"/>
              </a:rPr>
              <a:t> </a:t>
            </a:r>
            <a:r>
              <a:rPr lang="ru-RU" sz="2000" err="1">
                <a:latin typeface="Times New Roman"/>
                <a:ea typeface="+mn-lt"/>
                <a:cs typeface="+mn-lt"/>
              </a:rPr>
              <a:t>the</a:t>
            </a:r>
            <a:r>
              <a:rPr lang="ru-RU" sz="2000" dirty="0">
                <a:latin typeface="Times New Roman"/>
                <a:ea typeface="+mn-lt"/>
                <a:cs typeface="+mn-lt"/>
              </a:rPr>
              <a:t> </a:t>
            </a:r>
            <a:r>
              <a:rPr lang="ru-RU" sz="2000" err="1">
                <a:latin typeface="Times New Roman"/>
                <a:ea typeface="+mn-lt"/>
                <a:cs typeface="+mn-lt"/>
              </a:rPr>
              <a:t>students</a:t>
            </a:r>
            <a:r>
              <a:rPr lang="ru-RU" sz="2000" dirty="0">
                <a:latin typeface="Times New Roman"/>
                <a:ea typeface="+mn-lt"/>
                <a:cs typeface="+mn-lt"/>
              </a:rPr>
              <a:t> </a:t>
            </a:r>
            <a:r>
              <a:rPr lang="ru-RU" sz="2000" err="1">
                <a:latin typeface="Times New Roman"/>
                <a:ea typeface="+mn-lt"/>
                <a:cs typeface="+mn-lt"/>
              </a:rPr>
              <a:t>clean</a:t>
            </a:r>
            <a:r>
              <a:rPr lang="ru-RU" sz="2000" dirty="0">
                <a:latin typeface="Times New Roman"/>
                <a:ea typeface="+mn-lt"/>
                <a:cs typeface="+mn-lt"/>
              </a:rPr>
              <a:t> </a:t>
            </a:r>
            <a:r>
              <a:rPr lang="ru-RU" sz="2000" err="1">
                <a:latin typeface="Times New Roman"/>
                <a:ea typeface="+mn-lt"/>
                <a:cs typeface="+mn-lt"/>
              </a:rPr>
              <a:t>the</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will</a:t>
            </a:r>
            <a:r>
              <a:rPr lang="ru-RU" sz="2000" dirty="0">
                <a:latin typeface="Times New Roman"/>
                <a:ea typeface="+mn-lt"/>
                <a:cs typeface="+mn-lt"/>
              </a:rPr>
              <a:t> </a:t>
            </a:r>
            <a:r>
              <a:rPr lang="ru-RU" sz="2000" err="1">
                <a:latin typeface="Times New Roman"/>
                <a:ea typeface="+mn-lt"/>
                <a:cs typeface="+mn-lt"/>
              </a:rPr>
              <a:t>be</a:t>
            </a:r>
            <a:r>
              <a:rPr lang="ru-RU" sz="2000" dirty="0">
                <a:latin typeface="Times New Roman"/>
                <a:ea typeface="+mn-lt"/>
                <a:cs typeface="+mn-lt"/>
              </a:rPr>
              <a:t> </a:t>
            </a:r>
            <a:r>
              <a:rPr lang="ru-RU" sz="2000" err="1">
                <a:latin typeface="Times New Roman"/>
                <a:ea typeface="+mn-lt"/>
                <a:cs typeface="+mn-lt"/>
              </a:rPr>
              <a:t>scheduled</a:t>
            </a:r>
            <a:r>
              <a:rPr lang="ru-RU" sz="2000" dirty="0">
                <a:latin typeface="Times New Roman"/>
                <a:ea typeface="+mn-lt"/>
                <a:cs typeface="+mn-lt"/>
              </a:rPr>
              <a:t> </a:t>
            </a:r>
            <a:r>
              <a:rPr lang="ru-RU" sz="2000" err="1">
                <a:latin typeface="Times New Roman"/>
                <a:ea typeface="+mn-lt"/>
                <a:cs typeface="+mn-lt"/>
              </a:rPr>
              <a:t>either</a:t>
            </a:r>
            <a:r>
              <a:rPr lang="ru-RU" sz="2000" dirty="0">
                <a:latin typeface="Times New Roman"/>
                <a:ea typeface="+mn-lt"/>
                <a:cs typeface="+mn-lt"/>
              </a:rPr>
              <a:t> </a:t>
            </a:r>
            <a:r>
              <a:rPr lang="ru-RU" sz="2000" err="1">
                <a:latin typeface="Times New Roman"/>
                <a:ea typeface="+mn-lt"/>
                <a:cs typeface="+mn-lt"/>
              </a:rPr>
              <a:t>in</a:t>
            </a:r>
            <a:r>
              <a:rPr lang="ru-RU" sz="2000" dirty="0">
                <a:latin typeface="Times New Roman"/>
                <a:ea typeface="+mn-lt"/>
                <a:cs typeface="+mn-lt"/>
              </a:rPr>
              <a:t> </a:t>
            </a:r>
            <a:r>
              <a:rPr lang="ru-RU" sz="2000" err="1">
                <a:latin typeface="Times New Roman"/>
                <a:ea typeface="+mn-lt"/>
                <a:cs typeface="+mn-lt"/>
              </a:rPr>
              <a:t>the</a:t>
            </a:r>
            <a:r>
              <a:rPr lang="ru-RU" sz="2000" dirty="0">
                <a:latin typeface="Times New Roman"/>
                <a:ea typeface="+mn-lt"/>
                <a:cs typeface="+mn-lt"/>
              </a:rPr>
              <a:t> </a:t>
            </a:r>
            <a:r>
              <a:rPr lang="ru-RU" sz="2000" err="1">
                <a:latin typeface="Times New Roman"/>
                <a:ea typeface="+mn-lt"/>
                <a:cs typeface="+mn-lt"/>
              </a:rPr>
              <a:t>morning</a:t>
            </a:r>
            <a:r>
              <a:rPr lang="ru-RU" sz="2000" dirty="0">
                <a:latin typeface="Times New Roman"/>
                <a:ea typeface="+mn-lt"/>
                <a:cs typeface="+mn-lt"/>
              </a:rPr>
              <a:t> </a:t>
            </a:r>
            <a:r>
              <a:rPr lang="ru-RU" sz="2000" err="1">
                <a:latin typeface="Times New Roman"/>
                <a:ea typeface="+mn-lt"/>
                <a:cs typeface="+mn-lt"/>
              </a:rPr>
              <a:t>or</a:t>
            </a:r>
            <a:r>
              <a:rPr lang="ru-RU" sz="2000" dirty="0">
                <a:latin typeface="Times New Roman"/>
                <a:ea typeface="+mn-lt"/>
                <a:cs typeface="+mn-lt"/>
              </a:rPr>
              <a:t> </a:t>
            </a:r>
            <a:r>
              <a:rPr lang="ru-RU" sz="2000" err="1">
                <a:latin typeface="Times New Roman"/>
                <a:ea typeface="+mn-lt"/>
                <a:cs typeface="+mn-lt"/>
              </a:rPr>
              <a:t>after</a:t>
            </a:r>
            <a:r>
              <a:rPr lang="ru-RU" sz="2000" dirty="0">
                <a:latin typeface="Times New Roman"/>
                <a:ea typeface="+mn-lt"/>
                <a:cs typeface="+mn-lt"/>
              </a:rPr>
              <a:t> </a:t>
            </a:r>
            <a:r>
              <a:rPr lang="ru-RU" sz="2000" err="1">
                <a:latin typeface="Times New Roman"/>
                <a:ea typeface="+mn-lt"/>
                <a:cs typeface="+mn-lt"/>
              </a:rPr>
              <a:t>the</a:t>
            </a:r>
            <a:r>
              <a:rPr lang="ru-RU" sz="2000" dirty="0">
                <a:latin typeface="Times New Roman"/>
                <a:ea typeface="+mn-lt"/>
                <a:cs typeface="+mn-lt"/>
              </a:rPr>
              <a:t> </a:t>
            </a:r>
            <a:r>
              <a:rPr lang="ru-RU" sz="2000" err="1">
                <a:latin typeface="Times New Roman"/>
                <a:ea typeface="+mn-lt"/>
                <a:cs typeface="+mn-lt"/>
              </a:rPr>
              <a:t>lunch</a:t>
            </a:r>
            <a:r>
              <a:rPr lang="ru-RU" sz="2000" dirty="0">
                <a:latin typeface="Times New Roman"/>
                <a:ea typeface="+mn-lt"/>
                <a:cs typeface="+mn-lt"/>
              </a:rPr>
              <a:t> </a:t>
            </a:r>
            <a:r>
              <a:rPr lang="ru-RU" sz="2000" err="1">
                <a:latin typeface="Times New Roman"/>
                <a:ea typeface="+mn-lt"/>
                <a:cs typeface="+mn-lt"/>
              </a:rPr>
              <a:t>break</a:t>
            </a:r>
            <a:r>
              <a:rPr lang="ru-RU" sz="2000" dirty="0">
                <a:latin typeface="Times New Roman"/>
                <a:ea typeface="+mn-lt"/>
                <a:cs typeface="+mn-lt"/>
              </a:rPr>
              <a:t>. </a:t>
            </a:r>
            <a:r>
              <a:rPr lang="ru-RU" sz="2000" err="1">
                <a:latin typeface="Times New Roman"/>
                <a:ea typeface="+mn-lt"/>
                <a:cs typeface="+mn-lt"/>
              </a:rPr>
              <a:t>Again</a:t>
            </a:r>
            <a:r>
              <a:rPr lang="ru-RU" sz="2000" dirty="0">
                <a:latin typeface="Times New Roman"/>
                <a:ea typeface="+mn-lt"/>
                <a:cs typeface="+mn-lt"/>
              </a:rPr>
              <a:t>, </a:t>
            </a:r>
            <a:r>
              <a:rPr lang="ru-RU" sz="2000" err="1">
                <a:latin typeface="Times New Roman"/>
                <a:ea typeface="+mn-lt"/>
                <a:cs typeface="+mn-lt"/>
              </a:rPr>
              <a:t>this</a:t>
            </a:r>
            <a:r>
              <a:rPr lang="ru-RU" sz="2000" dirty="0">
                <a:latin typeface="Times New Roman"/>
                <a:ea typeface="+mn-lt"/>
                <a:cs typeface="+mn-lt"/>
              </a:rPr>
              <a:t> </a:t>
            </a:r>
            <a:r>
              <a:rPr lang="ru-RU" sz="2000" err="1">
                <a:latin typeface="Times New Roman"/>
                <a:ea typeface="+mn-lt"/>
                <a:cs typeface="+mn-lt"/>
              </a:rPr>
              <a:t>is</a:t>
            </a:r>
            <a:r>
              <a:rPr lang="ru-RU" sz="2000" dirty="0">
                <a:latin typeface="Times New Roman"/>
                <a:ea typeface="+mn-lt"/>
                <a:cs typeface="+mn-lt"/>
              </a:rPr>
              <a:t> a </a:t>
            </a:r>
            <a:r>
              <a:rPr lang="ru-RU" sz="2000" err="1">
                <a:latin typeface="Times New Roman"/>
                <a:ea typeface="+mn-lt"/>
                <a:cs typeface="+mn-lt"/>
              </a:rPr>
              <a:t>very</a:t>
            </a:r>
            <a:r>
              <a:rPr lang="ru-RU" sz="2000" dirty="0">
                <a:latin typeface="Times New Roman"/>
                <a:ea typeface="+mn-lt"/>
                <a:cs typeface="+mn-lt"/>
              </a:rPr>
              <a:t> </a:t>
            </a:r>
            <a:r>
              <a:rPr lang="ru-RU" sz="2000" err="1">
                <a:latin typeface="Times New Roman"/>
                <a:ea typeface="+mn-lt"/>
                <a:cs typeface="+mn-lt"/>
              </a:rPr>
              <a:t>different</a:t>
            </a:r>
            <a:r>
              <a:rPr lang="ru-RU" sz="2000" dirty="0">
                <a:latin typeface="Times New Roman"/>
                <a:ea typeface="+mn-lt"/>
                <a:cs typeface="+mn-lt"/>
              </a:rPr>
              <a:t> </a:t>
            </a:r>
            <a:r>
              <a:rPr lang="ru-RU" sz="2000" err="1">
                <a:latin typeface="Times New Roman"/>
                <a:ea typeface="+mn-lt"/>
                <a:cs typeface="+mn-lt"/>
              </a:rPr>
              <a:t>element</a:t>
            </a:r>
            <a:r>
              <a:rPr lang="ru-RU" sz="2000" dirty="0">
                <a:latin typeface="Times New Roman"/>
                <a:ea typeface="+mn-lt"/>
                <a:cs typeface="+mn-lt"/>
              </a:rPr>
              <a:t> </a:t>
            </a:r>
            <a:r>
              <a:rPr lang="ru-RU" sz="2000" err="1">
                <a:latin typeface="Times New Roman"/>
                <a:ea typeface="+mn-lt"/>
                <a:cs typeface="+mn-lt"/>
              </a:rPr>
              <a:t>of</a:t>
            </a:r>
            <a:r>
              <a:rPr lang="ru-RU" sz="2000" dirty="0">
                <a:latin typeface="Times New Roman"/>
                <a:ea typeface="+mn-lt"/>
                <a:cs typeface="+mn-lt"/>
              </a:rPr>
              <a:t> </a:t>
            </a:r>
            <a:r>
              <a:rPr lang="ru-RU" sz="2000" err="1">
                <a:latin typeface="Times New Roman"/>
                <a:ea typeface="+mn-lt"/>
                <a:cs typeface="+mn-lt"/>
              </a:rPr>
              <a:t>the</a:t>
            </a:r>
            <a:r>
              <a:rPr lang="ru-RU" sz="2000" dirty="0">
                <a:latin typeface="Times New Roman"/>
                <a:ea typeface="+mn-lt"/>
                <a:cs typeface="+mn-lt"/>
              </a:rPr>
              <a:t> </a:t>
            </a:r>
            <a:r>
              <a:rPr lang="ru-RU" sz="2000" err="1">
                <a:latin typeface="Times New Roman"/>
                <a:ea typeface="+mn-lt"/>
                <a:cs typeface="+mn-lt"/>
              </a:rPr>
              <a:t>Japanese</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day</a:t>
            </a:r>
            <a:r>
              <a:rPr lang="ru-RU" sz="2000" dirty="0">
                <a:latin typeface="Times New Roman"/>
                <a:ea typeface="+mn-lt"/>
                <a:cs typeface="+mn-lt"/>
              </a:rPr>
              <a:t> </a:t>
            </a:r>
            <a:r>
              <a:rPr lang="ru-RU" sz="2000" err="1">
                <a:latin typeface="Times New Roman"/>
                <a:ea typeface="+mn-lt"/>
                <a:cs typeface="+mn-lt"/>
              </a:rPr>
              <a:t>compared</a:t>
            </a:r>
            <a:r>
              <a:rPr lang="ru-RU" sz="2000" dirty="0">
                <a:latin typeface="Times New Roman"/>
                <a:ea typeface="+mn-lt"/>
                <a:cs typeface="+mn-lt"/>
              </a:rPr>
              <a:t> </a:t>
            </a:r>
            <a:r>
              <a:rPr lang="ru-RU" sz="2000" err="1">
                <a:latin typeface="Times New Roman"/>
                <a:ea typeface="+mn-lt"/>
                <a:cs typeface="+mn-lt"/>
              </a:rPr>
              <a:t>to</a:t>
            </a:r>
            <a:r>
              <a:rPr lang="ru-RU" sz="2000" dirty="0">
                <a:latin typeface="Times New Roman"/>
                <a:ea typeface="+mn-lt"/>
                <a:cs typeface="+mn-lt"/>
              </a:rPr>
              <a:t> Western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systems</a:t>
            </a:r>
            <a:r>
              <a:rPr lang="ru-RU" sz="2000" dirty="0">
                <a:latin typeface="Times New Roman"/>
                <a:ea typeface="+mn-lt"/>
                <a:cs typeface="+mn-lt"/>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387" name="Заголовок 1"/>
          <p:cNvSpPr>
            <a:spLocks noGrp="1"/>
          </p:cNvSpPr>
          <p:nvPr>
            <p:ph type="title"/>
          </p:nvPr>
        </p:nvSpPr>
        <p:spPr>
          <a:xfrm>
            <a:off x="1825625" y="65088"/>
            <a:ext cx="3225800" cy="842962"/>
          </a:xfrm>
        </p:spPr>
        <p:txBody>
          <a:bodyPr/>
          <a:lstStyle/>
          <a:p>
            <a:r>
              <a:rPr lang="ru-RU" smtClean="0">
                <a:latin typeface="Times New Roman" pitchFamily="18" charset="0"/>
              </a:rPr>
              <a:t>Daily routine</a:t>
            </a:r>
          </a:p>
        </p:txBody>
      </p:sp>
      <p:sp>
        <p:nvSpPr>
          <p:cNvPr id="3" name="Объект 2">
            <a:extLst>
              <a:ext uri="{FF2B5EF4-FFF2-40B4-BE49-F238E27FC236}"/>
            </a:extLst>
          </p:cNvPr>
          <p:cNvSpPr>
            <a:spLocks noGrp="1"/>
          </p:cNvSpPr>
          <p:nvPr>
            <p:ph idx="1"/>
          </p:nvPr>
        </p:nvSpPr>
        <p:spPr>
          <a:xfrm>
            <a:off x="169863" y="682625"/>
            <a:ext cx="6311900" cy="5840413"/>
          </a:xfrm>
        </p:spPr>
        <p:txBody>
          <a:bodyPr rtlCol="0" anchor="ctr">
            <a:normAutofit/>
          </a:bodyPr>
          <a:lstStyle/>
          <a:p>
            <a:pPr marL="0" indent="0" fontAlgn="auto">
              <a:spcAft>
                <a:spcPts val="0"/>
              </a:spcAft>
              <a:buFont typeface="Arial" panose="020B0604020202020204" pitchFamily="34" charset="0"/>
              <a:buNone/>
              <a:defRPr/>
            </a:pPr>
            <a:endParaRPr lang="ru-RU" sz="1400">
              <a:latin typeface="Times New Roman"/>
              <a:ea typeface="+mn-lt"/>
              <a:cs typeface="+mn-lt"/>
            </a:endParaRPr>
          </a:p>
          <a:p>
            <a:pPr fontAlgn="auto">
              <a:spcAft>
                <a:spcPts val="0"/>
              </a:spcAft>
              <a:buFont typeface="Arial" panose="020B0604020202020204" pitchFamily="34" charset="0"/>
              <a:buChar char="•"/>
              <a:defRPr/>
            </a:pPr>
            <a:r>
              <a:rPr lang="ru-RU" sz="2000" err="1">
                <a:latin typeface="Times New Roman"/>
                <a:ea typeface="+mn-lt"/>
                <a:cs typeface="+mn-lt"/>
              </a:rPr>
              <a:t>Most</a:t>
            </a:r>
            <a:r>
              <a:rPr lang="ru-RU" sz="2000" dirty="0">
                <a:latin typeface="Times New Roman"/>
                <a:ea typeface="+mn-lt"/>
                <a:cs typeface="+mn-lt"/>
              </a:rPr>
              <a:t> </a:t>
            </a:r>
            <a:r>
              <a:rPr lang="ru-RU" sz="2000" err="1">
                <a:latin typeface="Times New Roman"/>
                <a:ea typeface="+mn-lt"/>
                <a:cs typeface="+mn-lt"/>
              </a:rPr>
              <a:t>students</a:t>
            </a:r>
            <a:r>
              <a:rPr lang="ru-RU" sz="2000" dirty="0">
                <a:latin typeface="Times New Roman"/>
                <a:ea typeface="+mn-lt"/>
                <a:cs typeface="+mn-lt"/>
              </a:rPr>
              <a:t> </a:t>
            </a:r>
            <a:r>
              <a:rPr lang="ru-RU" sz="2000" err="1">
                <a:latin typeface="Times New Roman"/>
                <a:ea typeface="+mn-lt"/>
                <a:cs typeface="+mn-lt"/>
              </a:rPr>
              <a:t>in</a:t>
            </a:r>
            <a:r>
              <a:rPr lang="ru-RU" sz="2000">
                <a:latin typeface="Times New Roman"/>
                <a:ea typeface="+mn-lt"/>
                <a:cs typeface="+mn-lt"/>
              </a:rPr>
              <a:t> Japan </a:t>
            </a:r>
            <a:r>
              <a:rPr lang="ru-RU" sz="2000" err="1">
                <a:latin typeface="Times New Roman"/>
                <a:ea typeface="+mn-lt"/>
                <a:cs typeface="+mn-lt"/>
              </a:rPr>
              <a:t>will</a:t>
            </a:r>
            <a:r>
              <a:rPr lang="ru-RU" sz="2000" dirty="0">
                <a:latin typeface="Times New Roman"/>
                <a:ea typeface="+mn-lt"/>
                <a:cs typeface="+mn-lt"/>
              </a:rPr>
              <a:t> </a:t>
            </a:r>
            <a:r>
              <a:rPr lang="ru-RU" sz="2000" err="1">
                <a:latin typeface="Times New Roman"/>
                <a:ea typeface="+mn-lt"/>
                <a:cs typeface="+mn-lt"/>
              </a:rPr>
              <a:t>walk</a:t>
            </a:r>
            <a:r>
              <a:rPr lang="ru-RU" sz="2000" dirty="0">
                <a:latin typeface="Times New Roman"/>
                <a:ea typeface="+mn-lt"/>
                <a:cs typeface="+mn-lt"/>
              </a:rPr>
              <a:t> </a:t>
            </a:r>
            <a:r>
              <a:rPr lang="ru-RU" sz="2000" err="1">
                <a:latin typeface="Times New Roman"/>
                <a:ea typeface="+mn-lt"/>
                <a:cs typeface="+mn-lt"/>
              </a:rPr>
              <a:t>to</a:t>
            </a:r>
            <a:r>
              <a:rPr lang="ru-RU" sz="2000" dirty="0">
                <a:latin typeface="Times New Roman"/>
                <a:ea typeface="+mn-lt"/>
                <a:cs typeface="+mn-lt"/>
              </a:rPr>
              <a:t> </a:t>
            </a:r>
            <a:r>
              <a:rPr lang="ru-RU" sz="2000" err="1">
                <a:latin typeface="Times New Roman"/>
                <a:ea typeface="+mn-lt"/>
                <a:cs typeface="+mn-lt"/>
              </a:rPr>
              <a:t>school</a:t>
            </a:r>
            <a:r>
              <a:rPr lang="ru-RU" sz="2000">
                <a:latin typeface="Times New Roman"/>
                <a:ea typeface="+mn-lt"/>
                <a:cs typeface="+mn-lt"/>
              </a:rPr>
              <a:t>, </a:t>
            </a:r>
            <a:r>
              <a:rPr lang="ru-RU" sz="2000" err="1">
                <a:latin typeface="Times New Roman"/>
                <a:ea typeface="+mn-lt"/>
                <a:cs typeface="+mn-lt"/>
              </a:rPr>
              <a:t>though</a:t>
            </a:r>
            <a:r>
              <a:rPr lang="ru-RU" sz="2000" dirty="0">
                <a:latin typeface="Times New Roman"/>
                <a:ea typeface="+mn-lt"/>
                <a:cs typeface="+mn-lt"/>
              </a:rPr>
              <a:t> </a:t>
            </a:r>
            <a:r>
              <a:rPr lang="ru-RU" sz="2000" err="1">
                <a:latin typeface="Times New Roman"/>
                <a:ea typeface="+mn-lt"/>
                <a:cs typeface="+mn-lt"/>
              </a:rPr>
              <a:t>in</a:t>
            </a:r>
            <a:r>
              <a:rPr lang="ru-RU" sz="2000" dirty="0">
                <a:latin typeface="Times New Roman"/>
                <a:ea typeface="+mn-lt"/>
                <a:cs typeface="+mn-lt"/>
              </a:rPr>
              <a:t> </a:t>
            </a:r>
            <a:r>
              <a:rPr lang="ru-RU" sz="2000" err="1">
                <a:latin typeface="Times New Roman"/>
                <a:ea typeface="+mn-lt"/>
                <a:cs typeface="+mn-lt"/>
              </a:rPr>
              <a:t>rural</a:t>
            </a:r>
            <a:r>
              <a:rPr lang="ru-RU" sz="2000" dirty="0">
                <a:latin typeface="Times New Roman"/>
                <a:ea typeface="+mn-lt"/>
                <a:cs typeface="+mn-lt"/>
              </a:rPr>
              <a:t> </a:t>
            </a:r>
            <a:r>
              <a:rPr lang="ru-RU" sz="2000" err="1">
                <a:latin typeface="Times New Roman"/>
                <a:ea typeface="+mn-lt"/>
                <a:cs typeface="+mn-lt"/>
              </a:rPr>
              <a:t>areas</a:t>
            </a:r>
            <a:r>
              <a:rPr lang="ru-RU" sz="2000">
                <a:latin typeface="Times New Roman"/>
                <a:ea typeface="+mn-lt"/>
                <a:cs typeface="+mn-lt"/>
              </a:rPr>
              <a:t>, </a:t>
            </a:r>
            <a:r>
              <a:rPr lang="ru-RU" sz="2000" err="1">
                <a:latin typeface="Times New Roman"/>
                <a:ea typeface="+mn-lt"/>
                <a:cs typeface="+mn-lt"/>
              </a:rPr>
              <a:t>some</a:t>
            </a:r>
            <a:r>
              <a:rPr lang="ru-RU" sz="2000" dirty="0">
                <a:latin typeface="Times New Roman"/>
                <a:ea typeface="+mn-lt"/>
                <a:cs typeface="+mn-lt"/>
              </a:rPr>
              <a:t> </a:t>
            </a:r>
            <a:r>
              <a:rPr lang="ru-RU" sz="2000" err="1">
                <a:latin typeface="Times New Roman"/>
                <a:ea typeface="+mn-lt"/>
                <a:cs typeface="+mn-lt"/>
              </a:rPr>
              <a:t>students</a:t>
            </a:r>
            <a:r>
              <a:rPr lang="ru-RU" sz="2000" dirty="0">
                <a:latin typeface="Times New Roman"/>
                <a:ea typeface="+mn-lt"/>
                <a:cs typeface="+mn-lt"/>
              </a:rPr>
              <a:t> </a:t>
            </a:r>
            <a:r>
              <a:rPr lang="ru-RU" sz="2000" err="1">
                <a:latin typeface="Times New Roman"/>
                <a:ea typeface="+mn-lt"/>
                <a:cs typeface="+mn-lt"/>
              </a:rPr>
              <a:t>may</a:t>
            </a:r>
            <a:r>
              <a:rPr lang="ru-RU" sz="2000" dirty="0">
                <a:latin typeface="Times New Roman"/>
                <a:ea typeface="+mn-lt"/>
                <a:cs typeface="+mn-lt"/>
              </a:rPr>
              <a:t> </a:t>
            </a:r>
            <a:r>
              <a:rPr lang="ru-RU" sz="2000" err="1">
                <a:latin typeface="Times New Roman"/>
                <a:ea typeface="+mn-lt"/>
                <a:cs typeface="+mn-lt"/>
              </a:rPr>
              <a:t>be</a:t>
            </a:r>
            <a:r>
              <a:rPr lang="ru-RU" sz="2000" dirty="0">
                <a:latin typeface="Times New Roman"/>
                <a:ea typeface="+mn-lt"/>
                <a:cs typeface="+mn-lt"/>
              </a:rPr>
              <a:t> </a:t>
            </a:r>
            <a:r>
              <a:rPr lang="ru-RU" sz="2000" err="1">
                <a:latin typeface="Times New Roman"/>
                <a:ea typeface="+mn-lt"/>
                <a:cs typeface="+mn-lt"/>
              </a:rPr>
              <a:t>allowed</a:t>
            </a:r>
            <a:r>
              <a:rPr lang="ru-RU" sz="2000" dirty="0">
                <a:latin typeface="Times New Roman"/>
                <a:ea typeface="+mn-lt"/>
                <a:cs typeface="+mn-lt"/>
              </a:rPr>
              <a:t> </a:t>
            </a:r>
            <a:r>
              <a:rPr lang="ru-RU" sz="2000" err="1">
                <a:latin typeface="Times New Roman"/>
                <a:ea typeface="+mn-lt"/>
                <a:cs typeface="+mn-lt"/>
              </a:rPr>
              <a:t>to</a:t>
            </a:r>
            <a:r>
              <a:rPr lang="ru-RU" sz="2000" dirty="0">
                <a:latin typeface="Times New Roman"/>
                <a:ea typeface="+mn-lt"/>
                <a:cs typeface="+mn-lt"/>
              </a:rPr>
              <a:t> </a:t>
            </a:r>
            <a:r>
              <a:rPr lang="ru-RU" sz="2000" err="1">
                <a:latin typeface="Times New Roman"/>
                <a:ea typeface="+mn-lt"/>
                <a:cs typeface="+mn-lt"/>
              </a:rPr>
              <a:t>take</a:t>
            </a:r>
            <a:r>
              <a:rPr lang="ru-RU" sz="2000" dirty="0">
                <a:latin typeface="Times New Roman"/>
                <a:ea typeface="+mn-lt"/>
                <a:cs typeface="+mn-lt"/>
              </a:rPr>
              <a:t> </a:t>
            </a:r>
            <a:r>
              <a:rPr lang="ru-RU" sz="2000" err="1">
                <a:latin typeface="Times New Roman"/>
                <a:ea typeface="+mn-lt"/>
                <a:cs typeface="+mn-lt"/>
              </a:rPr>
              <a:t>the</a:t>
            </a:r>
            <a:r>
              <a:rPr lang="ru-RU" sz="2000" dirty="0">
                <a:latin typeface="Times New Roman"/>
                <a:ea typeface="+mn-lt"/>
                <a:cs typeface="+mn-lt"/>
              </a:rPr>
              <a:t> </a:t>
            </a:r>
            <a:r>
              <a:rPr lang="ru-RU" sz="2000" err="1">
                <a:latin typeface="Times New Roman"/>
                <a:ea typeface="+mn-lt"/>
                <a:cs typeface="+mn-lt"/>
              </a:rPr>
              <a:t>bus</a:t>
            </a:r>
            <a:r>
              <a:rPr lang="ru-RU" sz="2000">
                <a:latin typeface="Times New Roman"/>
                <a:ea typeface="+mn-lt"/>
                <a:cs typeface="+mn-lt"/>
              </a:rPr>
              <a:t>. </a:t>
            </a:r>
            <a:r>
              <a:rPr lang="ru-RU" sz="2000" err="1">
                <a:latin typeface="Times New Roman"/>
                <a:ea typeface="+mn-lt"/>
                <a:cs typeface="+mn-lt"/>
              </a:rPr>
              <a:t>Once</a:t>
            </a:r>
            <a:r>
              <a:rPr lang="ru-RU" sz="2000" dirty="0">
                <a:latin typeface="Times New Roman"/>
                <a:ea typeface="+mn-lt"/>
                <a:cs typeface="+mn-lt"/>
              </a:rPr>
              <a:t> </a:t>
            </a:r>
            <a:r>
              <a:rPr lang="ru-RU" sz="2000" err="1">
                <a:latin typeface="Times New Roman"/>
                <a:ea typeface="+mn-lt"/>
                <a:cs typeface="+mn-lt"/>
              </a:rPr>
              <a:t>they</a:t>
            </a:r>
            <a:r>
              <a:rPr lang="ru-RU" sz="2000" dirty="0">
                <a:latin typeface="Times New Roman"/>
                <a:ea typeface="+mn-lt"/>
                <a:cs typeface="+mn-lt"/>
              </a:rPr>
              <a:t> </a:t>
            </a:r>
            <a:r>
              <a:rPr lang="ru-RU" sz="2000" err="1">
                <a:latin typeface="Times New Roman"/>
                <a:ea typeface="+mn-lt"/>
                <a:cs typeface="+mn-lt"/>
              </a:rPr>
              <a:t>get</a:t>
            </a:r>
            <a:r>
              <a:rPr lang="ru-RU" sz="2000" dirty="0">
                <a:latin typeface="Times New Roman"/>
                <a:ea typeface="+mn-lt"/>
                <a:cs typeface="+mn-lt"/>
              </a:rPr>
              <a:t> </a:t>
            </a:r>
            <a:r>
              <a:rPr lang="ru-RU" sz="2000" err="1">
                <a:latin typeface="Times New Roman"/>
                <a:ea typeface="+mn-lt"/>
                <a:cs typeface="+mn-lt"/>
              </a:rPr>
              <a:t>to</a:t>
            </a:r>
            <a:r>
              <a:rPr lang="ru-RU" sz="2000" dirty="0">
                <a:latin typeface="Times New Roman"/>
                <a:ea typeface="+mn-lt"/>
                <a:cs typeface="+mn-lt"/>
              </a:rPr>
              <a:t> </a:t>
            </a:r>
            <a:r>
              <a:rPr lang="ru-RU" sz="2000" err="1">
                <a:latin typeface="Times New Roman"/>
                <a:ea typeface="+mn-lt"/>
                <a:cs typeface="+mn-lt"/>
              </a:rPr>
              <a:t>school</a:t>
            </a:r>
            <a:r>
              <a:rPr lang="ru-RU" sz="2000">
                <a:latin typeface="Times New Roman"/>
                <a:ea typeface="+mn-lt"/>
                <a:cs typeface="+mn-lt"/>
              </a:rPr>
              <a:t>, </a:t>
            </a:r>
            <a:r>
              <a:rPr lang="ru-RU" sz="2000" err="1">
                <a:latin typeface="Times New Roman"/>
                <a:ea typeface="+mn-lt"/>
                <a:cs typeface="+mn-lt"/>
              </a:rPr>
              <a:t>students</a:t>
            </a:r>
            <a:r>
              <a:rPr lang="ru-RU" sz="2000" dirty="0">
                <a:latin typeface="Times New Roman"/>
                <a:ea typeface="+mn-lt"/>
                <a:cs typeface="+mn-lt"/>
              </a:rPr>
              <a:t> </a:t>
            </a:r>
            <a:r>
              <a:rPr lang="ru-RU" sz="2000" err="1">
                <a:latin typeface="Times New Roman"/>
                <a:ea typeface="+mn-lt"/>
                <a:cs typeface="+mn-lt"/>
              </a:rPr>
              <a:t>will</a:t>
            </a:r>
            <a:r>
              <a:rPr lang="ru-RU" sz="2000" dirty="0">
                <a:latin typeface="Times New Roman"/>
                <a:ea typeface="+mn-lt"/>
                <a:cs typeface="+mn-lt"/>
              </a:rPr>
              <a:t> </a:t>
            </a:r>
            <a:r>
              <a:rPr lang="ru-RU" sz="2000" err="1">
                <a:latin typeface="Times New Roman"/>
                <a:ea typeface="+mn-lt"/>
                <a:cs typeface="+mn-lt"/>
              </a:rPr>
              <a:t>head</a:t>
            </a:r>
            <a:r>
              <a:rPr lang="ru-RU" sz="2000" dirty="0">
                <a:latin typeface="Times New Roman"/>
                <a:ea typeface="+mn-lt"/>
                <a:cs typeface="+mn-lt"/>
              </a:rPr>
              <a:t> </a:t>
            </a:r>
            <a:r>
              <a:rPr lang="ru-RU" sz="2000" err="1">
                <a:latin typeface="Times New Roman"/>
                <a:ea typeface="+mn-lt"/>
                <a:cs typeface="+mn-lt"/>
              </a:rPr>
              <a:t>to</a:t>
            </a:r>
            <a:r>
              <a:rPr lang="ru-RU" sz="2000" dirty="0">
                <a:latin typeface="Times New Roman"/>
                <a:ea typeface="+mn-lt"/>
                <a:cs typeface="+mn-lt"/>
              </a:rPr>
              <a:t> </a:t>
            </a:r>
            <a:r>
              <a:rPr lang="ru-RU" sz="2000" err="1">
                <a:latin typeface="Times New Roman"/>
                <a:ea typeface="+mn-lt"/>
                <a:cs typeface="+mn-lt"/>
              </a:rPr>
              <a:t>their</a:t>
            </a:r>
            <a:r>
              <a:rPr lang="ru-RU" sz="2000" dirty="0">
                <a:latin typeface="Times New Roman"/>
                <a:ea typeface="+mn-lt"/>
                <a:cs typeface="+mn-lt"/>
              </a:rPr>
              <a:t> </a:t>
            </a:r>
            <a:r>
              <a:rPr lang="ru-RU" sz="2000" err="1">
                <a:latin typeface="Times New Roman"/>
                <a:ea typeface="+mn-lt"/>
                <a:cs typeface="+mn-lt"/>
              </a:rPr>
              <a:t>homeroom</a:t>
            </a:r>
            <a:r>
              <a:rPr lang="ru-RU" sz="2000" dirty="0">
                <a:latin typeface="Times New Roman"/>
                <a:ea typeface="+mn-lt"/>
                <a:cs typeface="+mn-lt"/>
              </a:rPr>
              <a:t> </a:t>
            </a:r>
            <a:r>
              <a:rPr lang="ru-RU" sz="2000" err="1">
                <a:latin typeface="Times New Roman"/>
                <a:ea typeface="+mn-lt"/>
                <a:cs typeface="+mn-lt"/>
              </a:rPr>
              <a:t>and</a:t>
            </a:r>
            <a:r>
              <a:rPr lang="ru-RU" sz="2000" dirty="0">
                <a:latin typeface="Times New Roman"/>
                <a:ea typeface="+mn-lt"/>
                <a:cs typeface="+mn-lt"/>
              </a:rPr>
              <a:t> </a:t>
            </a:r>
            <a:r>
              <a:rPr lang="ru-RU" sz="2000" err="1">
                <a:latin typeface="Times New Roman"/>
                <a:ea typeface="+mn-lt"/>
                <a:cs typeface="+mn-lt"/>
              </a:rPr>
              <a:t>unpack</a:t>
            </a:r>
            <a:r>
              <a:rPr lang="ru-RU" sz="2000" dirty="0">
                <a:latin typeface="Times New Roman"/>
                <a:ea typeface="+mn-lt"/>
                <a:cs typeface="+mn-lt"/>
              </a:rPr>
              <a:t> </a:t>
            </a:r>
            <a:r>
              <a:rPr lang="ru-RU" sz="2000" err="1">
                <a:latin typeface="Times New Roman"/>
                <a:ea typeface="+mn-lt"/>
                <a:cs typeface="+mn-lt"/>
              </a:rPr>
              <a:t>their</a:t>
            </a:r>
            <a:r>
              <a:rPr lang="ru-RU" sz="2000" dirty="0">
                <a:latin typeface="Times New Roman"/>
                <a:ea typeface="+mn-lt"/>
                <a:cs typeface="+mn-lt"/>
              </a:rPr>
              <a:t> </a:t>
            </a:r>
            <a:r>
              <a:rPr lang="ru-RU" sz="2000" err="1">
                <a:latin typeface="Times New Roman"/>
                <a:ea typeface="+mn-lt"/>
                <a:cs typeface="+mn-lt"/>
              </a:rPr>
              <a:t>backpacks</a:t>
            </a:r>
            <a:r>
              <a:rPr lang="ru-RU" sz="2000">
                <a:latin typeface="Times New Roman"/>
                <a:ea typeface="+mn-lt"/>
                <a:cs typeface="+mn-lt"/>
              </a:rPr>
              <a:t>. </a:t>
            </a:r>
            <a:r>
              <a:rPr lang="ru-RU" sz="2000" err="1">
                <a:latin typeface="Times New Roman"/>
                <a:ea typeface="+mn-lt"/>
                <a:cs typeface="+mn-lt"/>
              </a:rPr>
              <a:t>Before</a:t>
            </a:r>
            <a:r>
              <a:rPr lang="ru-RU" sz="2000" dirty="0">
                <a:latin typeface="Times New Roman"/>
                <a:ea typeface="+mn-lt"/>
                <a:cs typeface="+mn-lt"/>
              </a:rPr>
              <a:t> </a:t>
            </a:r>
            <a:r>
              <a:rPr lang="ru-RU" sz="2000" err="1">
                <a:latin typeface="Times New Roman"/>
                <a:ea typeface="+mn-lt"/>
                <a:cs typeface="+mn-lt"/>
              </a:rPr>
              <a:t>the</a:t>
            </a:r>
            <a:r>
              <a:rPr lang="ru-RU" sz="2000" dirty="0">
                <a:latin typeface="Times New Roman"/>
                <a:ea typeface="+mn-lt"/>
                <a:cs typeface="+mn-lt"/>
              </a:rPr>
              <a:t> </a:t>
            </a:r>
            <a:r>
              <a:rPr lang="ru-RU" sz="2000" err="1">
                <a:latin typeface="Times New Roman"/>
                <a:ea typeface="+mn-lt"/>
                <a:cs typeface="+mn-lt"/>
              </a:rPr>
              <a:t>first</a:t>
            </a:r>
            <a:r>
              <a:rPr lang="ru-RU" sz="2000" dirty="0">
                <a:latin typeface="Times New Roman"/>
                <a:ea typeface="+mn-lt"/>
                <a:cs typeface="+mn-lt"/>
              </a:rPr>
              <a:t> </a:t>
            </a:r>
            <a:r>
              <a:rPr lang="ru-RU" sz="2000" err="1">
                <a:latin typeface="Times New Roman"/>
                <a:ea typeface="+mn-lt"/>
                <a:cs typeface="+mn-lt"/>
              </a:rPr>
              <a:t>period</a:t>
            </a:r>
            <a:r>
              <a:rPr lang="ru-RU" sz="2000" dirty="0">
                <a:latin typeface="Times New Roman"/>
                <a:ea typeface="+mn-lt"/>
                <a:cs typeface="+mn-lt"/>
              </a:rPr>
              <a:t> </a:t>
            </a:r>
            <a:r>
              <a:rPr lang="ru-RU" sz="2000" err="1">
                <a:latin typeface="Times New Roman"/>
                <a:ea typeface="+mn-lt"/>
                <a:cs typeface="+mn-lt"/>
              </a:rPr>
              <a:t>begins</a:t>
            </a:r>
            <a:r>
              <a:rPr lang="ru-RU" sz="2000">
                <a:latin typeface="Times New Roman"/>
                <a:ea typeface="+mn-lt"/>
                <a:cs typeface="+mn-lt"/>
              </a:rPr>
              <a:t>, </a:t>
            </a:r>
            <a:r>
              <a:rPr lang="ru-RU" sz="2000" err="1">
                <a:latin typeface="Times New Roman"/>
                <a:ea typeface="+mn-lt"/>
                <a:cs typeface="+mn-lt"/>
              </a:rPr>
              <a:t>they</a:t>
            </a:r>
            <a:r>
              <a:rPr lang="ru-RU" sz="2000" dirty="0">
                <a:latin typeface="Times New Roman"/>
                <a:ea typeface="+mn-lt"/>
                <a:cs typeface="+mn-lt"/>
              </a:rPr>
              <a:t> </a:t>
            </a:r>
            <a:r>
              <a:rPr lang="ru-RU" sz="2000" err="1">
                <a:latin typeface="Times New Roman"/>
                <a:ea typeface="+mn-lt"/>
                <a:cs typeface="+mn-lt"/>
              </a:rPr>
              <a:t>usually</a:t>
            </a:r>
            <a:r>
              <a:rPr lang="ru-RU" sz="2000" dirty="0">
                <a:latin typeface="Times New Roman"/>
                <a:ea typeface="+mn-lt"/>
                <a:cs typeface="+mn-lt"/>
              </a:rPr>
              <a:t> </a:t>
            </a:r>
            <a:r>
              <a:rPr lang="ru-RU" sz="2000" err="1">
                <a:latin typeface="Times New Roman"/>
                <a:ea typeface="+mn-lt"/>
                <a:cs typeface="+mn-lt"/>
              </a:rPr>
              <a:t>have</a:t>
            </a:r>
            <a:r>
              <a:rPr lang="ru-RU" sz="2000" dirty="0">
                <a:latin typeface="Times New Roman"/>
                <a:ea typeface="+mn-lt"/>
                <a:cs typeface="+mn-lt"/>
              </a:rPr>
              <a:t> </a:t>
            </a:r>
            <a:r>
              <a:rPr lang="ru-RU" sz="2000" err="1">
                <a:latin typeface="Times New Roman"/>
                <a:ea typeface="+mn-lt"/>
                <a:cs typeface="+mn-lt"/>
              </a:rPr>
              <a:t>duties</a:t>
            </a:r>
            <a:r>
              <a:rPr lang="ru-RU" sz="2000" dirty="0">
                <a:latin typeface="Times New Roman"/>
                <a:ea typeface="+mn-lt"/>
                <a:cs typeface="+mn-lt"/>
              </a:rPr>
              <a:t> </a:t>
            </a:r>
            <a:r>
              <a:rPr lang="ru-RU" sz="2000" err="1">
                <a:latin typeface="Times New Roman"/>
                <a:ea typeface="+mn-lt"/>
                <a:cs typeface="+mn-lt"/>
              </a:rPr>
              <a:t>to</a:t>
            </a:r>
            <a:r>
              <a:rPr lang="ru-RU" sz="2000" dirty="0">
                <a:latin typeface="Times New Roman"/>
                <a:ea typeface="+mn-lt"/>
                <a:cs typeface="+mn-lt"/>
              </a:rPr>
              <a:t> </a:t>
            </a:r>
            <a:r>
              <a:rPr lang="ru-RU" sz="2000" err="1">
                <a:latin typeface="Times New Roman"/>
                <a:ea typeface="+mn-lt"/>
                <a:cs typeface="+mn-lt"/>
              </a:rPr>
              <a:t>perform</a:t>
            </a:r>
            <a:r>
              <a:rPr lang="ru-RU" sz="2000" dirty="0">
                <a:latin typeface="Times New Roman"/>
                <a:ea typeface="+mn-lt"/>
                <a:cs typeface="+mn-lt"/>
              </a:rPr>
              <a:t> </a:t>
            </a:r>
            <a:r>
              <a:rPr lang="ru-RU" sz="2000" err="1">
                <a:latin typeface="Times New Roman"/>
                <a:ea typeface="+mn-lt"/>
                <a:cs typeface="+mn-lt"/>
              </a:rPr>
              <a:t>like</a:t>
            </a:r>
            <a:r>
              <a:rPr lang="ru-RU" sz="2000" dirty="0">
                <a:latin typeface="Times New Roman"/>
                <a:ea typeface="+mn-lt"/>
                <a:cs typeface="+mn-lt"/>
              </a:rPr>
              <a:t> </a:t>
            </a:r>
            <a:r>
              <a:rPr lang="ru-RU" sz="2000" err="1">
                <a:latin typeface="Times New Roman"/>
                <a:ea typeface="+mn-lt"/>
                <a:cs typeface="+mn-lt"/>
              </a:rPr>
              <a:t>taking</a:t>
            </a:r>
            <a:r>
              <a:rPr lang="ru-RU" sz="2000" dirty="0">
                <a:latin typeface="Times New Roman"/>
                <a:ea typeface="+mn-lt"/>
                <a:cs typeface="+mn-lt"/>
              </a:rPr>
              <a:t> </a:t>
            </a:r>
            <a:r>
              <a:rPr lang="ru-RU" sz="2000" err="1">
                <a:latin typeface="Times New Roman"/>
                <a:ea typeface="+mn-lt"/>
                <a:cs typeface="+mn-lt"/>
              </a:rPr>
              <a:t>attendance</a:t>
            </a:r>
            <a:r>
              <a:rPr lang="ru-RU" sz="2000">
                <a:latin typeface="Times New Roman"/>
                <a:ea typeface="+mn-lt"/>
                <a:cs typeface="+mn-lt"/>
              </a:rPr>
              <a:t>, </a:t>
            </a:r>
            <a:r>
              <a:rPr lang="ru-RU" sz="2000" err="1">
                <a:latin typeface="Times New Roman"/>
                <a:ea typeface="+mn-lt"/>
                <a:cs typeface="+mn-lt"/>
              </a:rPr>
              <a:t>gathering</a:t>
            </a:r>
            <a:r>
              <a:rPr lang="ru-RU" sz="2000" dirty="0">
                <a:latin typeface="Times New Roman"/>
                <a:ea typeface="+mn-lt"/>
                <a:cs typeface="+mn-lt"/>
              </a:rPr>
              <a:t> </a:t>
            </a:r>
            <a:r>
              <a:rPr lang="ru-RU" sz="2000" err="1">
                <a:latin typeface="Times New Roman"/>
                <a:ea typeface="+mn-lt"/>
                <a:cs typeface="+mn-lt"/>
              </a:rPr>
              <a:t>last</a:t>
            </a:r>
            <a:r>
              <a:rPr lang="ru-RU" sz="2000" dirty="0">
                <a:latin typeface="Times New Roman"/>
                <a:ea typeface="+mn-lt"/>
                <a:cs typeface="+mn-lt"/>
              </a:rPr>
              <a:t> </a:t>
            </a:r>
            <a:r>
              <a:rPr lang="ru-RU" sz="2000" err="1">
                <a:latin typeface="Times New Roman"/>
                <a:ea typeface="+mn-lt"/>
                <a:cs typeface="+mn-lt"/>
              </a:rPr>
              <a:t>night’s</a:t>
            </a:r>
            <a:r>
              <a:rPr lang="ru-RU" sz="2000" dirty="0">
                <a:latin typeface="Times New Roman"/>
                <a:ea typeface="+mn-lt"/>
                <a:cs typeface="+mn-lt"/>
              </a:rPr>
              <a:t> </a:t>
            </a:r>
            <a:r>
              <a:rPr lang="ru-RU" sz="2000" err="1">
                <a:latin typeface="Times New Roman"/>
                <a:ea typeface="+mn-lt"/>
                <a:cs typeface="+mn-lt"/>
              </a:rPr>
              <a:t>homework</a:t>
            </a:r>
            <a:r>
              <a:rPr lang="ru-RU" sz="2000">
                <a:latin typeface="Times New Roman"/>
                <a:ea typeface="+mn-lt"/>
                <a:cs typeface="+mn-lt"/>
              </a:rPr>
              <a:t>, </a:t>
            </a:r>
            <a:r>
              <a:rPr lang="ru-RU" sz="2000" err="1">
                <a:latin typeface="Times New Roman"/>
                <a:ea typeface="+mn-lt"/>
                <a:cs typeface="+mn-lt"/>
              </a:rPr>
              <a:t>passing</a:t>
            </a:r>
            <a:r>
              <a:rPr lang="ru-RU" sz="2000" dirty="0">
                <a:latin typeface="Times New Roman"/>
                <a:ea typeface="+mn-lt"/>
                <a:cs typeface="+mn-lt"/>
              </a:rPr>
              <a:t> </a:t>
            </a:r>
            <a:r>
              <a:rPr lang="ru-RU" sz="2000" err="1">
                <a:latin typeface="Times New Roman"/>
                <a:ea typeface="+mn-lt"/>
                <a:cs typeface="+mn-lt"/>
              </a:rPr>
              <a:t>out</a:t>
            </a:r>
            <a:r>
              <a:rPr lang="ru-RU" sz="2000" dirty="0">
                <a:latin typeface="Times New Roman"/>
                <a:ea typeface="+mn-lt"/>
                <a:cs typeface="+mn-lt"/>
              </a:rPr>
              <a:t> </a:t>
            </a:r>
            <a:r>
              <a:rPr lang="ru-RU" sz="2000" err="1">
                <a:latin typeface="Times New Roman"/>
                <a:ea typeface="+mn-lt"/>
                <a:cs typeface="+mn-lt"/>
              </a:rPr>
              <a:t>papers</a:t>
            </a:r>
            <a:r>
              <a:rPr lang="ru-RU" sz="2000" dirty="0">
                <a:latin typeface="Times New Roman"/>
                <a:ea typeface="+mn-lt"/>
                <a:cs typeface="+mn-lt"/>
              </a:rPr>
              <a:t> </a:t>
            </a:r>
            <a:r>
              <a:rPr lang="ru-RU" sz="2000" err="1">
                <a:latin typeface="Times New Roman"/>
                <a:ea typeface="+mn-lt"/>
                <a:cs typeface="+mn-lt"/>
              </a:rPr>
              <a:t>that</a:t>
            </a:r>
            <a:r>
              <a:rPr lang="ru-RU" sz="2000" dirty="0">
                <a:latin typeface="Times New Roman"/>
                <a:ea typeface="+mn-lt"/>
                <a:cs typeface="+mn-lt"/>
              </a:rPr>
              <a:t> </a:t>
            </a:r>
            <a:r>
              <a:rPr lang="ru-RU" sz="2000" err="1">
                <a:latin typeface="Times New Roman"/>
                <a:ea typeface="+mn-lt"/>
                <a:cs typeface="+mn-lt"/>
              </a:rPr>
              <a:t>were</a:t>
            </a:r>
            <a:r>
              <a:rPr lang="ru-RU" sz="2000" dirty="0">
                <a:latin typeface="Times New Roman"/>
                <a:ea typeface="+mn-lt"/>
                <a:cs typeface="+mn-lt"/>
              </a:rPr>
              <a:t> </a:t>
            </a:r>
            <a:r>
              <a:rPr lang="ru-RU" sz="2000" err="1">
                <a:latin typeface="Times New Roman"/>
                <a:ea typeface="+mn-lt"/>
                <a:cs typeface="+mn-lt"/>
              </a:rPr>
              <a:t>graded</a:t>
            </a:r>
            <a:r>
              <a:rPr lang="ru-RU" sz="2000" dirty="0">
                <a:latin typeface="Times New Roman"/>
                <a:ea typeface="+mn-lt"/>
                <a:cs typeface="+mn-lt"/>
              </a:rPr>
              <a:t> </a:t>
            </a:r>
            <a:r>
              <a:rPr lang="ru-RU" sz="2000" err="1">
                <a:latin typeface="Times New Roman"/>
                <a:ea typeface="+mn-lt"/>
                <a:cs typeface="+mn-lt"/>
              </a:rPr>
              <a:t>the</a:t>
            </a:r>
            <a:r>
              <a:rPr lang="ru-RU" sz="2000" dirty="0">
                <a:latin typeface="Times New Roman"/>
                <a:ea typeface="+mn-lt"/>
                <a:cs typeface="+mn-lt"/>
              </a:rPr>
              <a:t> </a:t>
            </a:r>
            <a:r>
              <a:rPr lang="ru-RU" sz="2000" err="1">
                <a:latin typeface="Times New Roman"/>
                <a:ea typeface="+mn-lt"/>
                <a:cs typeface="+mn-lt"/>
              </a:rPr>
              <a:t>previous</a:t>
            </a:r>
            <a:r>
              <a:rPr lang="ru-RU" sz="2000" dirty="0">
                <a:latin typeface="Times New Roman"/>
                <a:ea typeface="+mn-lt"/>
                <a:cs typeface="+mn-lt"/>
              </a:rPr>
              <a:t> </a:t>
            </a:r>
            <a:r>
              <a:rPr lang="ru-RU" sz="2000" err="1">
                <a:latin typeface="Times New Roman"/>
                <a:ea typeface="+mn-lt"/>
                <a:cs typeface="+mn-lt"/>
              </a:rPr>
              <a:t>evening</a:t>
            </a:r>
            <a:r>
              <a:rPr lang="ru-RU" sz="2000">
                <a:latin typeface="Times New Roman"/>
                <a:ea typeface="+mn-lt"/>
                <a:cs typeface="+mn-lt"/>
              </a:rPr>
              <a:t>, </a:t>
            </a:r>
            <a:r>
              <a:rPr lang="ru-RU" sz="2000" err="1">
                <a:latin typeface="Times New Roman"/>
                <a:ea typeface="+mn-lt"/>
                <a:cs typeface="+mn-lt"/>
              </a:rPr>
              <a:t>or</a:t>
            </a:r>
            <a:r>
              <a:rPr lang="ru-RU" sz="2000" dirty="0">
                <a:latin typeface="Times New Roman"/>
                <a:ea typeface="+mn-lt"/>
                <a:cs typeface="+mn-lt"/>
              </a:rPr>
              <a:t> </a:t>
            </a:r>
            <a:r>
              <a:rPr lang="ru-RU" sz="2000" err="1">
                <a:latin typeface="Times New Roman"/>
                <a:ea typeface="+mn-lt"/>
                <a:cs typeface="+mn-lt"/>
              </a:rPr>
              <a:t>getting</a:t>
            </a:r>
            <a:r>
              <a:rPr lang="ru-RU" sz="2000" dirty="0">
                <a:latin typeface="Times New Roman"/>
                <a:ea typeface="+mn-lt"/>
                <a:cs typeface="+mn-lt"/>
              </a:rPr>
              <a:t> </a:t>
            </a:r>
            <a:r>
              <a:rPr lang="ru-RU" sz="2000" err="1">
                <a:latin typeface="Times New Roman"/>
                <a:ea typeface="+mn-lt"/>
                <a:cs typeface="+mn-lt"/>
              </a:rPr>
              <a:t>announcements</a:t>
            </a:r>
            <a:r>
              <a:rPr lang="ru-RU" sz="2000" dirty="0">
                <a:latin typeface="Times New Roman"/>
                <a:ea typeface="+mn-lt"/>
                <a:cs typeface="+mn-lt"/>
              </a:rPr>
              <a:t> </a:t>
            </a:r>
            <a:r>
              <a:rPr lang="ru-RU" sz="2000" err="1">
                <a:latin typeface="Times New Roman"/>
                <a:ea typeface="+mn-lt"/>
                <a:cs typeface="+mn-lt"/>
              </a:rPr>
              <a:t>and</a:t>
            </a:r>
            <a:r>
              <a:rPr lang="ru-RU" sz="2000" dirty="0">
                <a:latin typeface="Times New Roman"/>
                <a:ea typeface="+mn-lt"/>
                <a:cs typeface="+mn-lt"/>
              </a:rPr>
              <a:t> </a:t>
            </a:r>
            <a:r>
              <a:rPr lang="ru-RU" sz="2000" err="1">
                <a:latin typeface="Times New Roman"/>
                <a:ea typeface="+mn-lt"/>
                <a:cs typeface="+mn-lt"/>
              </a:rPr>
              <a:t>paperwork</a:t>
            </a:r>
            <a:r>
              <a:rPr lang="ru-RU" sz="2000" dirty="0">
                <a:latin typeface="Times New Roman"/>
                <a:ea typeface="+mn-lt"/>
                <a:cs typeface="+mn-lt"/>
              </a:rPr>
              <a:t> </a:t>
            </a:r>
            <a:r>
              <a:rPr lang="ru-RU" sz="2000" err="1">
                <a:latin typeface="Times New Roman"/>
                <a:ea typeface="+mn-lt"/>
                <a:cs typeface="+mn-lt"/>
              </a:rPr>
              <a:t>from</a:t>
            </a:r>
            <a:r>
              <a:rPr lang="ru-RU" sz="2000" dirty="0">
                <a:latin typeface="Times New Roman"/>
                <a:ea typeface="+mn-lt"/>
                <a:cs typeface="+mn-lt"/>
              </a:rPr>
              <a:t> </a:t>
            </a:r>
            <a:r>
              <a:rPr lang="ru-RU" sz="2000" err="1">
                <a:latin typeface="Times New Roman"/>
                <a:ea typeface="+mn-lt"/>
                <a:cs typeface="+mn-lt"/>
              </a:rPr>
              <a:t>the</a:t>
            </a:r>
            <a:r>
              <a:rPr lang="ru-RU" sz="2000" dirty="0">
                <a:latin typeface="Times New Roman"/>
                <a:ea typeface="+mn-lt"/>
                <a:cs typeface="+mn-lt"/>
              </a:rPr>
              <a:t> </a:t>
            </a:r>
            <a:r>
              <a:rPr lang="ru-RU" sz="2000" err="1">
                <a:latin typeface="Times New Roman"/>
                <a:ea typeface="+mn-lt"/>
                <a:cs typeface="+mn-lt"/>
              </a:rPr>
              <a:t>teachers</a:t>
            </a:r>
            <a:r>
              <a:rPr lang="ru-RU" sz="2000">
                <a:latin typeface="Times New Roman"/>
                <a:ea typeface="+mn-lt"/>
                <a:cs typeface="+mn-lt"/>
              </a:rPr>
              <a:t>’ </a:t>
            </a:r>
            <a:r>
              <a:rPr lang="ru-RU" sz="2000" err="1">
                <a:latin typeface="Times New Roman"/>
                <a:ea typeface="+mn-lt"/>
                <a:cs typeface="+mn-lt"/>
              </a:rPr>
              <a:t>room</a:t>
            </a:r>
            <a:r>
              <a:rPr lang="ru-RU" sz="2000">
                <a:latin typeface="Times New Roman"/>
                <a:ea typeface="+mn-lt"/>
                <a:cs typeface="+mn-lt"/>
              </a:rPr>
              <a:t>. The </a:t>
            </a:r>
            <a:r>
              <a:rPr lang="ru-RU" sz="2000" err="1">
                <a:latin typeface="Times New Roman"/>
                <a:ea typeface="+mn-lt"/>
                <a:cs typeface="+mn-lt"/>
              </a:rPr>
              <a:t>Japanese</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system</a:t>
            </a:r>
            <a:r>
              <a:rPr lang="ru-RU" sz="2000" dirty="0">
                <a:latin typeface="Times New Roman"/>
                <a:ea typeface="+mn-lt"/>
                <a:cs typeface="+mn-lt"/>
              </a:rPr>
              <a:t> </a:t>
            </a:r>
            <a:r>
              <a:rPr lang="ru-RU" sz="2000" err="1">
                <a:latin typeface="Times New Roman"/>
                <a:ea typeface="+mn-lt"/>
                <a:cs typeface="+mn-lt"/>
              </a:rPr>
              <a:t>is</a:t>
            </a:r>
            <a:r>
              <a:rPr lang="ru-RU" sz="2000" dirty="0">
                <a:latin typeface="Times New Roman"/>
                <a:ea typeface="+mn-lt"/>
                <a:cs typeface="+mn-lt"/>
              </a:rPr>
              <a:t> </a:t>
            </a:r>
            <a:r>
              <a:rPr lang="ru-RU" sz="2000" err="1">
                <a:latin typeface="Times New Roman"/>
                <a:ea typeface="+mn-lt"/>
                <a:cs typeface="+mn-lt"/>
              </a:rPr>
              <a:t>slightly</a:t>
            </a:r>
            <a:r>
              <a:rPr lang="ru-RU" sz="2000" dirty="0">
                <a:latin typeface="Times New Roman"/>
                <a:ea typeface="+mn-lt"/>
                <a:cs typeface="+mn-lt"/>
              </a:rPr>
              <a:t> </a:t>
            </a:r>
            <a:r>
              <a:rPr lang="ru-RU" sz="2000" err="1">
                <a:latin typeface="Times New Roman"/>
                <a:ea typeface="+mn-lt"/>
                <a:cs typeface="+mn-lt"/>
              </a:rPr>
              <a:t>different</a:t>
            </a:r>
            <a:r>
              <a:rPr lang="ru-RU" sz="2000" dirty="0">
                <a:latin typeface="Times New Roman"/>
                <a:ea typeface="+mn-lt"/>
                <a:cs typeface="+mn-lt"/>
              </a:rPr>
              <a:t> </a:t>
            </a:r>
            <a:r>
              <a:rPr lang="ru-RU" sz="2000" err="1">
                <a:latin typeface="Times New Roman"/>
                <a:ea typeface="+mn-lt"/>
                <a:cs typeface="+mn-lt"/>
              </a:rPr>
              <a:t>to</a:t>
            </a:r>
            <a:r>
              <a:rPr lang="ru-RU" sz="2000" dirty="0">
                <a:latin typeface="Times New Roman"/>
                <a:ea typeface="+mn-lt"/>
                <a:cs typeface="+mn-lt"/>
              </a:rPr>
              <a:t> </a:t>
            </a:r>
            <a:r>
              <a:rPr lang="ru-RU" sz="2000" err="1">
                <a:latin typeface="Times New Roman"/>
                <a:ea typeface="+mn-lt"/>
                <a:cs typeface="+mn-lt"/>
              </a:rPr>
              <a:t>the</a:t>
            </a:r>
            <a:r>
              <a:rPr lang="ru-RU" sz="2000">
                <a:latin typeface="Times New Roman"/>
                <a:ea typeface="+mn-lt"/>
                <a:cs typeface="+mn-lt"/>
              </a:rPr>
              <a:t> UK &amp; US </a:t>
            </a:r>
            <a:r>
              <a:rPr lang="ru-RU" sz="2000" err="1">
                <a:latin typeface="Times New Roman"/>
                <a:ea typeface="+mn-lt"/>
                <a:cs typeface="+mn-lt"/>
              </a:rPr>
              <a:t>system</a:t>
            </a:r>
            <a:r>
              <a:rPr lang="ru-RU" sz="2000">
                <a:latin typeface="Times New Roman"/>
                <a:ea typeface="+mn-lt"/>
                <a:cs typeface="+mn-lt"/>
              </a:rPr>
              <a:t>, </a:t>
            </a:r>
            <a:r>
              <a:rPr lang="ru-RU" sz="2000" err="1">
                <a:latin typeface="Times New Roman"/>
                <a:ea typeface="+mn-lt"/>
                <a:cs typeface="+mn-lt"/>
              </a:rPr>
              <a:t>where</a:t>
            </a:r>
            <a:r>
              <a:rPr lang="ru-RU" sz="2000" dirty="0">
                <a:latin typeface="Times New Roman"/>
                <a:ea typeface="+mn-lt"/>
                <a:cs typeface="+mn-lt"/>
              </a:rPr>
              <a:t> </a:t>
            </a:r>
            <a:r>
              <a:rPr lang="ru-RU" sz="2000" err="1">
                <a:latin typeface="Times New Roman"/>
                <a:ea typeface="+mn-lt"/>
                <a:cs typeface="+mn-lt"/>
              </a:rPr>
              <a:t>teachers</a:t>
            </a:r>
            <a:r>
              <a:rPr lang="ru-RU" sz="2000" dirty="0">
                <a:latin typeface="Times New Roman"/>
                <a:ea typeface="+mn-lt"/>
                <a:cs typeface="+mn-lt"/>
              </a:rPr>
              <a:t> </a:t>
            </a:r>
            <a:r>
              <a:rPr lang="ru-RU" sz="2000" err="1">
                <a:latin typeface="Times New Roman"/>
                <a:ea typeface="+mn-lt"/>
                <a:cs typeface="+mn-lt"/>
              </a:rPr>
              <a:t>usually</a:t>
            </a:r>
            <a:r>
              <a:rPr lang="ru-RU" sz="2000" dirty="0">
                <a:latin typeface="Times New Roman"/>
                <a:ea typeface="+mn-lt"/>
                <a:cs typeface="+mn-lt"/>
              </a:rPr>
              <a:t> </a:t>
            </a:r>
            <a:r>
              <a:rPr lang="ru-RU" sz="2000" err="1">
                <a:latin typeface="Times New Roman"/>
                <a:ea typeface="+mn-lt"/>
                <a:cs typeface="+mn-lt"/>
              </a:rPr>
              <a:t>take</a:t>
            </a:r>
            <a:r>
              <a:rPr lang="ru-RU" sz="2000" dirty="0">
                <a:latin typeface="Times New Roman"/>
                <a:ea typeface="+mn-lt"/>
                <a:cs typeface="+mn-lt"/>
              </a:rPr>
              <a:t> </a:t>
            </a:r>
            <a:r>
              <a:rPr lang="ru-RU" sz="2000" err="1">
                <a:latin typeface="Times New Roman"/>
                <a:ea typeface="+mn-lt"/>
                <a:cs typeface="+mn-lt"/>
              </a:rPr>
              <a:t>attendance</a:t>
            </a:r>
            <a:r>
              <a:rPr lang="ru-RU" sz="2000" dirty="0">
                <a:latin typeface="Times New Roman"/>
                <a:ea typeface="+mn-lt"/>
                <a:cs typeface="+mn-lt"/>
              </a:rPr>
              <a:t> </a:t>
            </a:r>
            <a:r>
              <a:rPr lang="ru-RU" sz="2000" err="1">
                <a:latin typeface="Times New Roman"/>
                <a:ea typeface="+mn-lt"/>
                <a:cs typeface="+mn-lt"/>
              </a:rPr>
              <a:t>and</a:t>
            </a:r>
            <a:r>
              <a:rPr lang="ru-RU" sz="2000" dirty="0">
                <a:latin typeface="Times New Roman"/>
                <a:ea typeface="+mn-lt"/>
                <a:cs typeface="+mn-lt"/>
              </a:rPr>
              <a:t> </a:t>
            </a:r>
            <a:r>
              <a:rPr lang="ru-RU" sz="2000" err="1">
                <a:latin typeface="Times New Roman"/>
                <a:ea typeface="+mn-lt"/>
                <a:cs typeface="+mn-lt"/>
              </a:rPr>
              <a:t>collect</a:t>
            </a:r>
            <a:r>
              <a:rPr lang="ru-RU" sz="2000" dirty="0">
                <a:latin typeface="Times New Roman"/>
                <a:ea typeface="+mn-lt"/>
                <a:cs typeface="+mn-lt"/>
              </a:rPr>
              <a:t> </a:t>
            </a:r>
            <a:r>
              <a:rPr lang="ru-RU" sz="2000" err="1">
                <a:latin typeface="Times New Roman"/>
                <a:ea typeface="+mn-lt"/>
                <a:cs typeface="+mn-lt"/>
              </a:rPr>
              <a:t>work</a:t>
            </a:r>
            <a:r>
              <a:rPr lang="ru-RU" sz="2000">
                <a:latin typeface="Times New Roman"/>
                <a:ea typeface="+mn-lt"/>
                <a:cs typeface="+mn-lt"/>
              </a:rPr>
              <a:t>.</a:t>
            </a:r>
          </a:p>
          <a:p>
            <a:pPr fontAlgn="auto">
              <a:spcAft>
                <a:spcPts val="0"/>
              </a:spcAft>
              <a:buFont typeface="Arial" panose="020B0604020202020204" pitchFamily="34" charset="0"/>
              <a:buChar char="•"/>
              <a:defRPr/>
            </a:pPr>
            <a:r>
              <a:rPr lang="ru-RU" sz="2000" dirty="0">
                <a:latin typeface="Times New Roman"/>
                <a:ea typeface="+mn-lt"/>
                <a:cs typeface="+mn-lt"/>
              </a:rPr>
              <a:t>The </a:t>
            </a:r>
            <a:r>
              <a:rPr lang="ru-RU" sz="2000" err="1">
                <a:latin typeface="Times New Roman"/>
                <a:ea typeface="+mn-lt"/>
                <a:cs typeface="+mn-lt"/>
              </a:rPr>
              <a:t>day</a:t>
            </a:r>
            <a:r>
              <a:rPr lang="ru-RU" sz="2000" dirty="0">
                <a:latin typeface="Times New Roman"/>
                <a:ea typeface="+mn-lt"/>
                <a:cs typeface="+mn-lt"/>
              </a:rPr>
              <a:t> </a:t>
            </a:r>
            <a:r>
              <a:rPr lang="ru-RU" sz="2000" err="1">
                <a:latin typeface="Times New Roman"/>
                <a:ea typeface="+mn-lt"/>
                <a:cs typeface="+mn-lt"/>
              </a:rPr>
              <a:t>will</a:t>
            </a:r>
            <a:r>
              <a:rPr lang="ru-RU" sz="2000" dirty="0">
                <a:latin typeface="Times New Roman"/>
                <a:ea typeface="+mn-lt"/>
                <a:cs typeface="+mn-lt"/>
              </a:rPr>
              <a:t> </a:t>
            </a:r>
            <a:r>
              <a:rPr lang="ru-RU" sz="2000" err="1">
                <a:latin typeface="Times New Roman"/>
                <a:ea typeface="+mn-lt"/>
                <a:cs typeface="+mn-lt"/>
              </a:rPr>
              <a:t>typically</a:t>
            </a:r>
            <a:r>
              <a:rPr lang="ru-RU" sz="2000" dirty="0">
                <a:latin typeface="Times New Roman"/>
                <a:ea typeface="+mn-lt"/>
                <a:cs typeface="+mn-lt"/>
              </a:rPr>
              <a:t> </a:t>
            </a:r>
            <a:r>
              <a:rPr lang="ru-RU" sz="2000" err="1">
                <a:latin typeface="Times New Roman"/>
                <a:ea typeface="+mn-lt"/>
                <a:cs typeface="+mn-lt"/>
              </a:rPr>
              <a:t>finish</a:t>
            </a:r>
            <a:r>
              <a:rPr lang="ru-RU" sz="2000" dirty="0">
                <a:latin typeface="Times New Roman"/>
                <a:ea typeface="+mn-lt"/>
                <a:cs typeface="+mn-lt"/>
              </a:rPr>
              <a:t> </a:t>
            </a:r>
            <a:r>
              <a:rPr lang="ru-RU" sz="2000" err="1">
                <a:latin typeface="Times New Roman"/>
                <a:ea typeface="+mn-lt"/>
                <a:cs typeface="+mn-lt"/>
              </a:rPr>
              <a:t>with</a:t>
            </a:r>
            <a:r>
              <a:rPr lang="ru-RU" sz="2000" dirty="0">
                <a:latin typeface="Times New Roman"/>
                <a:ea typeface="+mn-lt"/>
                <a:cs typeface="+mn-lt"/>
              </a:rPr>
              <a:t> </a:t>
            </a:r>
            <a:r>
              <a:rPr lang="ru-RU" sz="2000" err="1">
                <a:latin typeface="Times New Roman"/>
                <a:ea typeface="+mn-lt"/>
                <a:cs typeface="+mn-lt"/>
              </a:rPr>
              <a:t>students</a:t>
            </a:r>
            <a:r>
              <a:rPr lang="ru-RU" sz="2000" dirty="0">
                <a:latin typeface="Times New Roman"/>
                <a:ea typeface="+mn-lt"/>
                <a:cs typeface="+mn-lt"/>
              </a:rPr>
              <a:t> </a:t>
            </a:r>
            <a:r>
              <a:rPr lang="ru-RU" sz="2000" err="1">
                <a:latin typeface="Times New Roman"/>
                <a:ea typeface="+mn-lt"/>
                <a:cs typeface="+mn-lt"/>
              </a:rPr>
              <a:t>returning</a:t>
            </a:r>
            <a:r>
              <a:rPr lang="ru-RU" sz="2000" dirty="0">
                <a:latin typeface="Times New Roman"/>
                <a:ea typeface="+mn-lt"/>
                <a:cs typeface="+mn-lt"/>
              </a:rPr>
              <a:t> </a:t>
            </a:r>
            <a:r>
              <a:rPr lang="ru-RU" sz="2000" err="1">
                <a:latin typeface="Times New Roman"/>
                <a:ea typeface="+mn-lt"/>
                <a:cs typeface="+mn-lt"/>
              </a:rPr>
              <a:t>to</a:t>
            </a:r>
            <a:r>
              <a:rPr lang="ru-RU" sz="2000" dirty="0">
                <a:latin typeface="Times New Roman"/>
                <a:ea typeface="+mn-lt"/>
                <a:cs typeface="+mn-lt"/>
              </a:rPr>
              <a:t> </a:t>
            </a:r>
            <a:r>
              <a:rPr lang="ru-RU" sz="2000" err="1">
                <a:latin typeface="Times New Roman"/>
                <a:ea typeface="+mn-lt"/>
                <a:cs typeface="+mn-lt"/>
              </a:rPr>
              <a:t>their</a:t>
            </a:r>
            <a:r>
              <a:rPr lang="ru-RU" sz="2000" dirty="0">
                <a:latin typeface="Times New Roman"/>
                <a:ea typeface="+mn-lt"/>
                <a:cs typeface="+mn-lt"/>
              </a:rPr>
              <a:t> </a:t>
            </a:r>
            <a:r>
              <a:rPr lang="ru-RU" sz="2000" err="1">
                <a:latin typeface="Times New Roman"/>
                <a:ea typeface="+mn-lt"/>
                <a:cs typeface="+mn-lt"/>
              </a:rPr>
              <a:t>homeroom</a:t>
            </a:r>
            <a:r>
              <a:rPr lang="ru-RU" sz="2000" dirty="0">
                <a:latin typeface="Times New Roman"/>
                <a:ea typeface="+mn-lt"/>
                <a:cs typeface="+mn-lt"/>
              </a:rPr>
              <a:t> </a:t>
            </a:r>
            <a:r>
              <a:rPr lang="ru-RU" sz="2000" err="1">
                <a:latin typeface="Times New Roman"/>
                <a:ea typeface="+mn-lt"/>
                <a:cs typeface="+mn-lt"/>
              </a:rPr>
              <a:t>for</a:t>
            </a:r>
            <a:r>
              <a:rPr lang="ru-RU" sz="2000" dirty="0">
                <a:latin typeface="Times New Roman"/>
                <a:ea typeface="+mn-lt"/>
                <a:cs typeface="+mn-lt"/>
              </a:rPr>
              <a:t> </a:t>
            </a:r>
            <a:r>
              <a:rPr lang="ru-RU" sz="2000" err="1">
                <a:latin typeface="Times New Roman"/>
                <a:ea typeface="+mn-lt"/>
                <a:cs typeface="+mn-lt"/>
              </a:rPr>
              <a:t>end-of-day</a:t>
            </a:r>
            <a:r>
              <a:rPr lang="ru-RU" sz="2000" dirty="0">
                <a:latin typeface="Times New Roman"/>
                <a:ea typeface="+mn-lt"/>
                <a:cs typeface="+mn-lt"/>
              </a:rPr>
              <a:t> </a:t>
            </a:r>
            <a:r>
              <a:rPr lang="ru-RU" sz="2000" err="1">
                <a:latin typeface="Times New Roman"/>
                <a:ea typeface="+mn-lt"/>
                <a:cs typeface="+mn-lt"/>
              </a:rPr>
              <a:t>salutations</a:t>
            </a:r>
            <a:r>
              <a:rPr lang="ru-RU" sz="2000" dirty="0">
                <a:latin typeface="Times New Roman"/>
                <a:ea typeface="+mn-lt"/>
                <a:cs typeface="+mn-lt"/>
              </a:rPr>
              <a:t>, </a:t>
            </a:r>
            <a:r>
              <a:rPr lang="ru-RU" sz="2000" err="1">
                <a:latin typeface="Times New Roman"/>
                <a:ea typeface="+mn-lt"/>
                <a:cs typeface="+mn-lt"/>
              </a:rPr>
              <a:t>which</a:t>
            </a:r>
            <a:r>
              <a:rPr lang="ru-RU" sz="2000" dirty="0">
                <a:latin typeface="Times New Roman"/>
                <a:ea typeface="+mn-lt"/>
                <a:cs typeface="+mn-lt"/>
              </a:rPr>
              <a:t> </a:t>
            </a:r>
            <a:r>
              <a:rPr lang="ru-RU" sz="2000" err="1">
                <a:latin typeface="Times New Roman"/>
                <a:ea typeface="+mn-lt"/>
                <a:cs typeface="+mn-lt"/>
              </a:rPr>
              <a:t>ends</a:t>
            </a:r>
            <a:r>
              <a:rPr lang="ru-RU" sz="2000" dirty="0">
                <a:latin typeface="Times New Roman"/>
                <a:ea typeface="+mn-lt"/>
                <a:cs typeface="+mn-lt"/>
              </a:rPr>
              <a:t> </a:t>
            </a:r>
            <a:r>
              <a:rPr lang="ru-RU" sz="2000" err="1">
                <a:latin typeface="Times New Roman"/>
                <a:ea typeface="+mn-lt"/>
                <a:cs typeface="+mn-lt"/>
              </a:rPr>
              <a:t>before</a:t>
            </a:r>
            <a:r>
              <a:rPr lang="ru-RU" sz="2000" dirty="0">
                <a:latin typeface="Times New Roman"/>
                <a:ea typeface="+mn-lt"/>
                <a:cs typeface="+mn-lt"/>
              </a:rPr>
              <a:t> 4:00 </a:t>
            </a:r>
            <a:r>
              <a:rPr lang="ru-RU" sz="2000" err="1">
                <a:latin typeface="Times New Roman"/>
                <a:ea typeface="+mn-lt"/>
                <a:cs typeface="+mn-lt"/>
              </a:rPr>
              <a:t>pm</a:t>
            </a:r>
            <a:r>
              <a:rPr lang="ru-RU" sz="2000" dirty="0">
                <a:latin typeface="Times New Roman"/>
                <a:ea typeface="+mn-lt"/>
                <a:cs typeface="+mn-lt"/>
              </a:rPr>
              <a:t>. </a:t>
            </a:r>
            <a:r>
              <a:rPr lang="ru-RU" sz="2000" err="1">
                <a:latin typeface="Times New Roman"/>
                <a:ea typeface="+mn-lt"/>
                <a:cs typeface="+mn-lt"/>
              </a:rPr>
              <a:t>After</a:t>
            </a:r>
            <a:r>
              <a:rPr lang="ru-RU" sz="2000" dirty="0">
                <a:latin typeface="Times New Roman"/>
                <a:ea typeface="+mn-lt"/>
                <a:cs typeface="+mn-lt"/>
              </a:rPr>
              <a:t> </a:t>
            </a:r>
            <a:r>
              <a:rPr lang="ru-RU" sz="2000" err="1">
                <a:latin typeface="Times New Roman"/>
                <a:ea typeface="+mn-lt"/>
                <a:cs typeface="+mn-lt"/>
              </a:rPr>
              <a:t>this</a:t>
            </a:r>
            <a:r>
              <a:rPr lang="ru-RU" sz="2000" dirty="0">
                <a:latin typeface="Times New Roman"/>
                <a:ea typeface="+mn-lt"/>
                <a:cs typeface="+mn-lt"/>
              </a:rPr>
              <a:t> </a:t>
            </a:r>
            <a:r>
              <a:rPr lang="ru-RU" sz="2000" err="1">
                <a:latin typeface="Times New Roman"/>
                <a:ea typeface="+mn-lt"/>
                <a:cs typeface="+mn-lt"/>
              </a:rPr>
              <a:t>time</a:t>
            </a:r>
            <a:r>
              <a:rPr lang="ru-RU" sz="2000" dirty="0">
                <a:latin typeface="Times New Roman"/>
                <a:ea typeface="+mn-lt"/>
                <a:cs typeface="+mn-lt"/>
              </a:rPr>
              <a:t>, </a:t>
            </a:r>
            <a:r>
              <a:rPr lang="ru-RU" sz="2000" err="1">
                <a:latin typeface="Times New Roman"/>
                <a:ea typeface="+mn-lt"/>
                <a:cs typeface="+mn-lt"/>
              </a:rPr>
              <a:t>junior</a:t>
            </a:r>
            <a:r>
              <a:rPr lang="ru-RU" sz="2000" dirty="0">
                <a:latin typeface="Times New Roman"/>
                <a:ea typeface="+mn-lt"/>
                <a:cs typeface="+mn-lt"/>
              </a:rPr>
              <a:t> </a:t>
            </a:r>
            <a:r>
              <a:rPr lang="ru-RU" sz="2000" err="1">
                <a:latin typeface="Times New Roman"/>
                <a:ea typeface="+mn-lt"/>
                <a:cs typeface="+mn-lt"/>
              </a:rPr>
              <a:t>high</a:t>
            </a:r>
            <a:r>
              <a:rPr lang="ru-RU" sz="2000" dirty="0">
                <a:latin typeface="Times New Roman"/>
                <a:ea typeface="+mn-lt"/>
                <a:cs typeface="+mn-lt"/>
              </a:rPr>
              <a:t> </a:t>
            </a:r>
            <a:r>
              <a:rPr lang="ru-RU" sz="2000" err="1">
                <a:latin typeface="Times New Roman"/>
                <a:ea typeface="+mn-lt"/>
                <a:cs typeface="+mn-lt"/>
              </a:rPr>
              <a:t>and</a:t>
            </a:r>
            <a:r>
              <a:rPr lang="ru-RU" sz="2000" dirty="0">
                <a:latin typeface="Times New Roman"/>
                <a:ea typeface="+mn-lt"/>
                <a:cs typeface="+mn-lt"/>
              </a:rPr>
              <a:t> </a:t>
            </a:r>
            <a:r>
              <a:rPr lang="ru-RU" sz="2000" err="1">
                <a:latin typeface="Times New Roman"/>
                <a:ea typeface="+mn-lt"/>
                <a:cs typeface="+mn-lt"/>
              </a:rPr>
              <a:t>high</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students</a:t>
            </a:r>
            <a:r>
              <a:rPr lang="ru-RU" sz="2000" dirty="0">
                <a:latin typeface="Times New Roman"/>
                <a:ea typeface="+mn-lt"/>
                <a:cs typeface="+mn-lt"/>
              </a:rPr>
              <a:t> </a:t>
            </a:r>
            <a:r>
              <a:rPr lang="ru-RU" sz="2000" err="1">
                <a:latin typeface="Times New Roman"/>
                <a:ea typeface="+mn-lt"/>
                <a:cs typeface="+mn-lt"/>
              </a:rPr>
              <a:t>will</a:t>
            </a:r>
            <a:r>
              <a:rPr lang="ru-RU" sz="2000" dirty="0">
                <a:latin typeface="Times New Roman"/>
                <a:ea typeface="+mn-lt"/>
                <a:cs typeface="+mn-lt"/>
              </a:rPr>
              <a:t> </a:t>
            </a:r>
            <a:r>
              <a:rPr lang="ru-RU" sz="2000" err="1">
                <a:latin typeface="Times New Roman"/>
                <a:ea typeface="+mn-lt"/>
                <a:cs typeface="+mn-lt"/>
              </a:rPr>
              <a:t>usually</a:t>
            </a:r>
            <a:r>
              <a:rPr lang="ru-RU" sz="2000" dirty="0">
                <a:latin typeface="Times New Roman"/>
                <a:ea typeface="+mn-lt"/>
                <a:cs typeface="+mn-lt"/>
              </a:rPr>
              <a:t> </a:t>
            </a:r>
            <a:r>
              <a:rPr lang="ru-RU" sz="2000" err="1">
                <a:latin typeface="Times New Roman"/>
                <a:ea typeface="+mn-lt"/>
                <a:cs typeface="+mn-lt"/>
              </a:rPr>
              <a:t>take</a:t>
            </a:r>
            <a:r>
              <a:rPr lang="ru-RU" sz="2000" dirty="0">
                <a:latin typeface="Times New Roman"/>
                <a:ea typeface="+mn-lt"/>
                <a:cs typeface="+mn-lt"/>
              </a:rPr>
              <a:t> </a:t>
            </a:r>
            <a:r>
              <a:rPr lang="ru-RU" sz="2000" err="1">
                <a:latin typeface="Times New Roman"/>
                <a:ea typeface="+mn-lt"/>
                <a:cs typeface="+mn-lt"/>
              </a:rPr>
              <a:t>part</a:t>
            </a:r>
            <a:r>
              <a:rPr lang="ru-RU" sz="2000" dirty="0">
                <a:latin typeface="Times New Roman"/>
                <a:ea typeface="+mn-lt"/>
                <a:cs typeface="+mn-lt"/>
              </a:rPr>
              <a:t> </a:t>
            </a:r>
            <a:r>
              <a:rPr lang="ru-RU" sz="2000" err="1">
                <a:latin typeface="Times New Roman"/>
                <a:ea typeface="+mn-lt"/>
                <a:cs typeface="+mn-lt"/>
              </a:rPr>
              <a:t>in</a:t>
            </a:r>
            <a:r>
              <a:rPr lang="ru-RU" sz="2000" dirty="0">
                <a:latin typeface="Times New Roman"/>
                <a:ea typeface="+mn-lt"/>
                <a:cs typeface="+mn-lt"/>
              </a:rPr>
              <a:t> </a:t>
            </a:r>
            <a:r>
              <a:rPr lang="ru-RU" sz="2000" err="1">
                <a:latin typeface="Times New Roman"/>
                <a:ea typeface="+mn-lt"/>
                <a:cs typeface="+mn-lt"/>
              </a:rPr>
              <a:t>club</a:t>
            </a:r>
            <a:r>
              <a:rPr lang="ru-RU" sz="2000" dirty="0">
                <a:latin typeface="Times New Roman"/>
                <a:ea typeface="+mn-lt"/>
                <a:cs typeface="+mn-lt"/>
              </a:rPr>
              <a:t> </a:t>
            </a:r>
            <a:r>
              <a:rPr lang="ru-RU" sz="2000" err="1">
                <a:latin typeface="Times New Roman"/>
                <a:ea typeface="+mn-lt"/>
                <a:cs typeface="+mn-lt"/>
              </a:rPr>
              <a:t>activities</a:t>
            </a:r>
            <a:r>
              <a:rPr lang="ru-RU" sz="2000" dirty="0">
                <a:latin typeface="Times New Roman"/>
                <a:ea typeface="+mn-lt"/>
                <a:cs typeface="+mn-lt"/>
              </a:rPr>
              <a:t> (“</a:t>
            </a:r>
            <a:r>
              <a:rPr lang="ru-RU" sz="2000" err="1">
                <a:latin typeface="Times New Roman"/>
                <a:ea typeface="+mn-lt"/>
                <a:cs typeface="+mn-lt"/>
              </a:rPr>
              <a:t>bukatsu</a:t>
            </a:r>
            <a:r>
              <a:rPr lang="ru-RU" sz="2000" dirty="0">
                <a:latin typeface="Times New Roman"/>
                <a:ea typeface="+mn-lt"/>
                <a:cs typeface="+mn-lt"/>
              </a:rPr>
              <a:t>”) </a:t>
            </a:r>
            <a:r>
              <a:rPr lang="ru-RU" sz="2000" err="1">
                <a:latin typeface="Times New Roman"/>
                <a:ea typeface="+mn-lt"/>
                <a:cs typeface="+mn-lt"/>
              </a:rPr>
              <a:t>until</a:t>
            </a:r>
            <a:r>
              <a:rPr lang="ru-RU" sz="2000" dirty="0">
                <a:latin typeface="Times New Roman"/>
                <a:ea typeface="+mn-lt"/>
                <a:cs typeface="+mn-lt"/>
              </a:rPr>
              <a:t> </a:t>
            </a:r>
            <a:r>
              <a:rPr lang="ru-RU" sz="2000" err="1">
                <a:latin typeface="Times New Roman"/>
                <a:ea typeface="+mn-lt"/>
                <a:cs typeface="+mn-lt"/>
              </a:rPr>
              <a:t>about</a:t>
            </a:r>
            <a:r>
              <a:rPr lang="ru-RU" sz="2000" dirty="0">
                <a:latin typeface="Times New Roman"/>
                <a:ea typeface="+mn-lt"/>
                <a:cs typeface="+mn-lt"/>
              </a:rPr>
              <a:t> 6:00 </a:t>
            </a:r>
            <a:r>
              <a:rPr lang="ru-RU" sz="2000" err="1">
                <a:latin typeface="Times New Roman"/>
                <a:ea typeface="+mn-lt"/>
                <a:cs typeface="+mn-lt"/>
              </a:rPr>
              <a:t>pm</a:t>
            </a:r>
            <a:r>
              <a:rPr lang="ru-RU" sz="2000" dirty="0">
                <a:latin typeface="Times New Roman"/>
                <a:ea typeface="+mn-lt"/>
                <a:cs typeface="+mn-lt"/>
              </a:rPr>
              <a:t>.</a:t>
            </a:r>
          </a:p>
        </p:txBody>
      </p:sp>
      <p:pic>
        <p:nvPicPr>
          <p:cNvPr id="4" name="Рисунок 3" descr="13 Ways How Japanese Classroom is Different from America | japadventure.com">
            <a:extLst>
              <a:ext uri="{FF2B5EF4-FFF2-40B4-BE49-F238E27FC236}"/>
            </a:extLst>
          </p:cNvPr>
          <p:cNvPicPr>
            <a:picLocks noChangeAspect="1"/>
          </p:cNvPicPr>
          <p:nvPr/>
        </p:nvPicPr>
        <p:blipFill rotWithShape="1">
          <a:blip r:embed="rId2"/>
          <a:srcRect l="17566" r="24190" b="-1"/>
          <a:stretch/>
        </p:blipFill>
        <p:spPr>
          <a:xfrm>
            <a:off x="6858000" y="-11113"/>
            <a:ext cx="5334000" cy="6869113"/>
          </a:xfrm>
          <a:prstGeom prst="rect">
            <a:avLst/>
          </a:prstGeom>
          <a:effectLst>
            <a:outerShdw blurRad="127000" dist="50800" dir="10800000" sx="99000" sy="99000" algn="r" rotWithShape="0">
              <a:prstClr val="black">
                <a:alpha val="40000"/>
              </a:prst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sp useBgFill="1">
        <p:nvSpPr>
          <p:cNvPr id="11" name="Rectangle 10">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a:xfrm>
            <a:off x="0" y="0"/>
            <a:ext cx="8521700" cy="2286000"/>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a:extLst>
              <a:ext uri="{FF2B5EF4-FFF2-40B4-BE49-F238E27FC236}"/>
            </a:extLst>
          </p:cNvPr>
          <p:cNvSpPr>
            <a:spLocks noGrp="1"/>
          </p:cNvSpPr>
          <p:nvPr>
            <p:ph type="title"/>
          </p:nvPr>
        </p:nvSpPr>
        <p:spPr>
          <a:xfrm>
            <a:off x="7189788" y="307975"/>
            <a:ext cx="3692525" cy="904875"/>
          </a:xfrm>
        </p:spPr>
        <p:txBody>
          <a:bodyPr rtlCol="0">
            <a:noAutofit/>
          </a:bodyPr>
          <a:lstStyle/>
          <a:p>
            <a:pPr fontAlgn="auto">
              <a:spcAft>
                <a:spcPts val="0"/>
              </a:spcAft>
              <a:defRPr/>
            </a:pPr>
            <a:r>
              <a:rPr lang="ru-RU" err="1">
                <a:latin typeface="Times New Roman"/>
                <a:ea typeface="+mn-lt"/>
                <a:cs typeface="+mn-lt"/>
              </a:rPr>
              <a:t>Primary</a:t>
            </a:r>
            <a:r>
              <a:rPr lang="ru-RU" dirty="0">
                <a:latin typeface="Times New Roman"/>
                <a:ea typeface="+mn-lt"/>
                <a:cs typeface="+mn-lt"/>
              </a:rPr>
              <a:t> </a:t>
            </a:r>
            <a:r>
              <a:rPr lang="ru-RU" err="1">
                <a:latin typeface="Times New Roman"/>
                <a:ea typeface="+mn-lt"/>
                <a:cs typeface="+mn-lt"/>
              </a:rPr>
              <a:t>school</a:t>
            </a:r>
            <a:endParaRPr lang="ru-RU" dirty="0">
              <a:latin typeface="Times New Roman"/>
              <a:ea typeface="+mn-lt"/>
              <a:cs typeface="+mn-lt"/>
            </a:endParaRPr>
          </a:p>
        </p:txBody>
      </p:sp>
      <p:sp>
        <p:nvSpPr>
          <p:cNvPr id="3" name="Объект 2">
            <a:extLst>
              <a:ext uri="{FF2B5EF4-FFF2-40B4-BE49-F238E27FC236}"/>
            </a:extLst>
          </p:cNvPr>
          <p:cNvSpPr>
            <a:spLocks noGrp="1"/>
          </p:cNvSpPr>
          <p:nvPr>
            <p:ph idx="1"/>
          </p:nvPr>
        </p:nvSpPr>
        <p:spPr>
          <a:xfrm>
            <a:off x="6450013" y="1444625"/>
            <a:ext cx="5419725" cy="5114925"/>
          </a:xfrm>
        </p:spPr>
        <p:txBody>
          <a:bodyPr rtlCol="0" anchor="ctr">
            <a:normAutofit/>
          </a:bodyPr>
          <a:lstStyle/>
          <a:p>
            <a:pPr fontAlgn="auto">
              <a:spcAft>
                <a:spcPts val="0"/>
              </a:spcAft>
              <a:buFont typeface="Arial" panose="020B0604020202020204" pitchFamily="34" charset="0"/>
              <a:buChar char="•"/>
              <a:defRPr/>
            </a:pPr>
            <a:r>
              <a:rPr lang="ru-RU" sz="2000" err="1">
                <a:latin typeface="Times New Roman"/>
                <a:ea typeface="+mn-lt"/>
                <a:cs typeface="+mn-lt"/>
              </a:rPr>
              <a:t>Primary</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education</a:t>
            </a:r>
            <a:r>
              <a:rPr lang="ru-RU" sz="2000" dirty="0">
                <a:latin typeface="Times New Roman"/>
                <a:ea typeface="+mn-lt"/>
                <a:cs typeface="+mn-lt"/>
              </a:rPr>
              <a:t> </a:t>
            </a:r>
            <a:r>
              <a:rPr lang="ru-RU" sz="2000" err="1">
                <a:latin typeface="Times New Roman"/>
                <a:ea typeface="+mn-lt"/>
                <a:cs typeface="+mn-lt"/>
              </a:rPr>
              <a:t>lasts</a:t>
            </a:r>
            <a:r>
              <a:rPr lang="ru-RU" sz="2000" dirty="0">
                <a:latin typeface="Times New Roman"/>
                <a:ea typeface="+mn-lt"/>
                <a:cs typeface="+mn-lt"/>
              </a:rPr>
              <a:t> 6 </a:t>
            </a:r>
            <a:r>
              <a:rPr lang="ru-RU" sz="2000" err="1">
                <a:latin typeface="Times New Roman"/>
                <a:ea typeface="+mn-lt"/>
                <a:cs typeface="+mn-lt"/>
              </a:rPr>
              <a:t>years</a:t>
            </a:r>
            <a:r>
              <a:rPr lang="ru-RU" sz="2000" dirty="0">
                <a:latin typeface="Times New Roman"/>
                <a:ea typeface="+mn-lt"/>
                <a:cs typeface="+mn-lt"/>
              </a:rPr>
              <a:t>. </a:t>
            </a:r>
            <a:endParaRPr lang="ru-RU" sz="2000">
              <a:latin typeface="Times New Roman"/>
              <a:cs typeface="Times New Roman"/>
            </a:endParaRPr>
          </a:p>
          <a:p>
            <a:pPr fontAlgn="auto">
              <a:spcAft>
                <a:spcPts val="0"/>
              </a:spcAft>
              <a:buFont typeface="Arial" panose="020B0604020202020204" pitchFamily="34" charset="0"/>
              <a:buChar char="•"/>
              <a:defRPr/>
            </a:pPr>
            <a:r>
              <a:rPr lang="ru-RU" sz="2000" dirty="0">
                <a:latin typeface="Times New Roman"/>
                <a:ea typeface="+mn-lt"/>
                <a:cs typeface="+mn-lt"/>
              </a:rPr>
              <a:t>It </a:t>
            </a:r>
            <a:r>
              <a:rPr lang="ru-RU" sz="2000" err="1">
                <a:latin typeface="Times New Roman"/>
                <a:ea typeface="+mn-lt"/>
                <a:cs typeface="+mn-lt"/>
              </a:rPr>
              <a:t>teaches</a:t>
            </a:r>
            <a:r>
              <a:rPr lang="ru-RU" sz="2000" dirty="0">
                <a:latin typeface="Times New Roman"/>
                <a:ea typeface="+mn-lt"/>
                <a:cs typeface="+mn-lt"/>
              </a:rPr>
              <a:t> </a:t>
            </a:r>
            <a:r>
              <a:rPr lang="ru-RU" sz="2000" err="1">
                <a:latin typeface="Times New Roman"/>
                <a:ea typeface="+mn-lt"/>
                <a:cs typeface="+mn-lt"/>
              </a:rPr>
              <a:t>general</a:t>
            </a:r>
            <a:r>
              <a:rPr lang="ru-RU" sz="2000" dirty="0">
                <a:latin typeface="Times New Roman"/>
                <a:ea typeface="+mn-lt"/>
                <a:cs typeface="+mn-lt"/>
              </a:rPr>
              <a:t> </a:t>
            </a:r>
            <a:r>
              <a:rPr lang="ru-RU" sz="2000" err="1">
                <a:latin typeface="Times New Roman"/>
                <a:ea typeface="+mn-lt"/>
                <a:cs typeface="+mn-lt"/>
              </a:rPr>
              <a:t>education</a:t>
            </a:r>
            <a:r>
              <a:rPr lang="ru-RU" sz="2000" dirty="0">
                <a:latin typeface="Times New Roman"/>
                <a:ea typeface="+mn-lt"/>
                <a:cs typeface="+mn-lt"/>
              </a:rPr>
              <a:t> </a:t>
            </a:r>
            <a:r>
              <a:rPr lang="ru-RU" sz="2000" err="1">
                <a:latin typeface="Times New Roman"/>
                <a:ea typeface="+mn-lt"/>
                <a:cs typeface="+mn-lt"/>
              </a:rPr>
              <a:t>subjects</a:t>
            </a:r>
            <a:r>
              <a:rPr lang="ru-RU" sz="2000" dirty="0">
                <a:latin typeface="Times New Roman"/>
                <a:ea typeface="+mn-lt"/>
                <a:cs typeface="+mn-lt"/>
              </a:rPr>
              <a:t>: </a:t>
            </a:r>
            <a:r>
              <a:rPr lang="ru-RU" sz="2000" err="1">
                <a:latin typeface="Times New Roman"/>
                <a:ea typeface="+mn-lt"/>
                <a:cs typeface="+mn-lt"/>
              </a:rPr>
              <a:t>Japanese</a:t>
            </a:r>
            <a:r>
              <a:rPr lang="ru-RU" sz="2000" dirty="0">
                <a:latin typeface="Times New Roman"/>
                <a:ea typeface="+mn-lt"/>
                <a:cs typeface="+mn-lt"/>
              </a:rPr>
              <a:t> </a:t>
            </a:r>
            <a:r>
              <a:rPr lang="ru-RU" sz="2000" err="1">
                <a:latin typeface="Times New Roman"/>
                <a:ea typeface="+mn-lt"/>
                <a:cs typeface="+mn-lt"/>
              </a:rPr>
              <a:t>language</a:t>
            </a:r>
            <a:r>
              <a:rPr lang="ru-RU" sz="2000" dirty="0">
                <a:latin typeface="Times New Roman"/>
                <a:ea typeface="+mn-lt"/>
                <a:cs typeface="+mn-lt"/>
              </a:rPr>
              <a:t> (</a:t>
            </a:r>
            <a:r>
              <a:rPr lang="ru-RU" sz="2000" err="1">
                <a:latin typeface="Times New Roman"/>
                <a:ea typeface="+mn-lt"/>
                <a:cs typeface="+mn-lt"/>
              </a:rPr>
              <a:t>including</a:t>
            </a:r>
            <a:r>
              <a:rPr lang="ru-RU" sz="2000" dirty="0">
                <a:latin typeface="Times New Roman"/>
                <a:ea typeface="+mn-lt"/>
                <a:cs typeface="+mn-lt"/>
              </a:rPr>
              <a:t> </a:t>
            </a:r>
            <a:r>
              <a:rPr lang="ru-RU" sz="2000" err="1">
                <a:latin typeface="Times New Roman"/>
                <a:ea typeface="+mn-lt"/>
                <a:cs typeface="+mn-lt"/>
              </a:rPr>
              <a:t>calligraphy</a:t>
            </a:r>
            <a:r>
              <a:rPr lang="ru-RU" sz="2000" dirty="0">
                <a:latin typeface="Times New Roman"/>
                <a:ea typeface="+mn-lt"/>
                <a:cs typeface="+mn-lt"/>
              </a:rPr>
              <a:t> ), </a:t>
            </a:r>
            <a:r>
              <a:rPr lang="ru-RU" sz="2000" err="1">
                <a:latin typeface="Times New Roman"/>
                <a:ea typeface="+mn-lt"/>
                <a:cs typeface="+mn-lt"/>
              </a:rPr>
              <a:t>arithmetic</a:t>
            </a:r>
            <a:r>
              <a:rPr lang="ru-RU" sz="2000" dirty="0">
                <a:latin typeface="Times New Roman"/>
                <a:ea typeface="+mn-lt"/>
                <a:cs typeface="+mn-lt"/>
              </a:rPr>
              <a:t> , </a:t>
            </a:r>
            <a:r>
              <a:rPr lang="ru-RU" sz="2000" err="1">
                <a:latin typeface="Times New Roman"/>
                <a:ea typeface="+mn-lt"/>
                <a:cs typeface="+mn-lt"/>
              </a:rPr>
              <a:t>music</a:t>
            </a:r>
            <a:r>
              <a:rPr lang="ru-RU" sz="2000" dirty="0">
                <a:latin typeface="Times New Roman"/>
                <a:ea typeface="+mn-lt"/>
                <a:cs typeface="+mn-lt"/>
              </a:rPr>
              <a:t> , </a:t>
            </a:r>
            <a:r>
              <a:rPr lang="ru-RU" sz="2000" err="1">
                <a:latin typeface="Times New Roman"/>
                <a:ea typeface="+mn-lt"/>
                <a:cs typeface="+mn-lt"/>
              </a:rPr>
              <a:t>art</a:t>
            </a:r>
            <a:r>
              <a:rPr lang="ru-RU" sz="2000" dirty="0">
                <a:latin typeface="Times New Roman"/>
                <a:ea typeface="+mn-lt"/>
                <a:cs typeface="+mn-lt"/>
              </a:rPr>
              <a:t> , </a:t>
            </a:r>
            <a:r>
              <a:rPr lang="ru-RU" sz="2000" err="1">
                <a:latin typeface="Times New Roman"/>
                <a:ea typeface="+mn-lt"/>
                <a:cs typeface="+mn-lt"/>
              </a:rPr>
              <a:t>physical</a:t>
            </a:r>
            <a:r>
              <a:rPr lang="ru-RU" sz="2000" dirty="0">
                <a:latin typeface="Times New Roman"/>
                <a:ea typeface="+mn-lt"/>
                <a:cs typeface="+mn-lt"/>
              </a:rPr>
              <a:t> </a:t>
            </a:r>
            <a:r>
              <a:rPr lang="ru-RU" sz="2000" err="1">
                <a:latin typeface="Times New Roman"/>
                <a:ea typeface="+mn-lt"/>
                <a:cs typeface="+mn-lt"/>
              </a:rPr>
              <a:t>education</a:t>
            </a:r>
            <a:r>
              <a:rPr lang="ru-RU" sz="2000" dirty="0">
                <a:latin typeface="Times New Roman"/>
                <a:ea typeface="+mn-lt"/>
                <a:cs typeface="+mn-lt"/>
              </a:rPr>
              <a:t> (1 - 6 </a:t>
            </a:r>
            <a:r>
              <a:rPr lang="ru-RU" sz="2000" err="1">
                <a:latin typeface="Times New Roman"/>
                <a:ea typeface="+mn-lt"/>
                <a:cs typeface="+mn-lt"/>
              </a:rPr>
              <a:t>years</a:t>
            </a:r>
            <a:r>
              <a:rPr lang="ru-RU" sz="2000" dirty="0">
                <a:latin typeface="Times New Roman"/>
                <a:ea typeface="+mn-lt"/>
                <a:cs typeface="+mn-lt"/>
              </a:rPr>
              <a:t> </a:t>
            </a:r>
            <a:r>
              <a:rPr lang="ru-RU" sz="2000" err="1">
                <a:latin typeface="Times New Roman"/>
                <a:ea typeface="+mn-lt"/>
                <a:cs typeface="+mn-lt"/>
              </a:rPr>
              <a:t>of</a:t>
            </a:r>
            <a:r>
              <a:rPr lang="ru-RU" sz="2000" dirty="0">
                <a:latin typeface="Times New Roman"/>
                <a:ea typeface="+mn-lt"/>
                <a:cs typeface="+mn-lt"/>
              </a:rPr>
              <a:t> </a:t>
            </a:r>
            <a:r>
              <a:rPr lang="ru-RU" sz="2000" err="1">
                <a:latin typeface="Times New Roman"/>
                <a:ea typeface="+mn-lt"/>
                <a:cs typeface="+mn-lt"/>
              </a:rPr>
              <a:t>study</a:t>
            </a:r>
            <a:r>
              <a:rPr lang="ru-RU" sz="2000" dirty="0">
                <a:latin typeface="Times New Roman"/>
                <a:ea typeface="+mn-lt"/>
                <a:cs typeface="+mn-lt"/>
              </a:rPr>
              <a:t>), </a:t>
            </a:r>
            <a:r>
              <a:rPr lang="ru-RU" sz="2000" err="1">
                <a:latin typeface="Times New Roman"/>
                <a:ea typeface="+mn-lt"/>
                <a:cs typeface="+mn-lt"/>
              </a:rPr>
              <a:t>basic</a:t>
            </a:r>
            <a:r>
              <a:rPr lang="ru-RU" sz="2000" dirty="0">
                <a:latin typeface="Times New Roman"/>
                <a:ea typeface="+mn-lt"/>
                <a:cs typeface="+mn-lt"/>
              </a:rPr>
              <a:t> </a:t>
            </a:r>
            <a:r>
              <a:rPr lang="ru-RU" sz="2000" err="1">
                <a:latin typeface="Times New Roman"/>
                <a:ea typeface="+mn-lt"/>
                <a:cs typeface="+mn-lt"/>
              </a:rPr>
              <a:t>life</a:t>
            </a:r>
            <a:r>
              <a:rPr lang="ru-RU" sz="2000" dirty="0">
                <a:latin typeface="Times New Roman"/>
                <a:ea typeface="+mn-lt"/>
                <a:cs typeface="+mn-lt"/>
              </a:rPr>
              <a:t> </a:t>
            </a:r>
            <a:r>
              <a:rPr lang="ru-RU" sz="2000" err="1">
                <a:latin typeface="Times New Roman"/>
                <a:ea typeface="+mn-lt"/>
                <a:cs typeface="+mn-lt"/>
              </a:rPr>
              <a:t>sciences</a:t>
            </a:r>
            <a:r>
              <a:rPr lang="ru-RU" sz="2000" dirty="0">
                <a:latin typeface="Times New Roman"/>
                <a:ea typeface="+mn-lt"/>
                <a:cs typeface="+mn-lt"/>
              </a:rPr>
              <a:t> (1 - 2 </a:t>
            </a:r>
            <a:r>
              <a:rPr lang="ru-RU" sz="2000" err="1">
                <a:latin typeface="Times New Roman"/>
                <a:ea typeface="+mn-lt"/>
                <a:cs typeface="+mn-lt"/>
              </a:rPr>
              <a:t>years</a:t>
            </a:r>
            <a:r>
              <a:rPr lang="ru-RU" sz="2000" dirty="0">
                <a:latin typeface="Times New Roman"/>
                <a:ea typeface="+mn-lt"/>
                <a:cs typeface="+mn-lt"/>
              </a:rPr>
              <a:t> </a:t>
            </a:r>
            <a:r>
              <a:rPr lang="ru-RU" sz="2000" err="1">
                <a:latin typeface="Times New Roman"/>
                <a:ea typeface="+mn-lt"/>
                <a:cs typeface="+mn-lt"/>
              </a:rPr>
              <a:t>of</a:t>
            </a:r>
            <a:r>
              <a:rPr lang="ru-RU" sz="2000" dirty="0">
                <a:latin typeface="Times New Roman"/>
                <a:ea typeface="+mn-lt"/>
                <a:cs typeface="+mn-lt"/>
              </a:rPr>
              <a:t> </a:t>
            </a:r>
            <a:r>
              <a:rPr lang="ru-RU" sz="2000" err="1">
                <a:latin typeface="Times New Roman"/>
                <a:ea typeface="+mn-lt"/>
                <a:cs typeface="+mn-lt"/>
              </a:rPr>
              <a:t>study</a:t>
            </a:r>
            <a:r>
              <a:rPr lang="ru-RU" sz="2000" dirty="0">
                <a:latin typeface="Times New Roman"/>
                <a:ea typeface="+mn-lt"/>
                <a:cs typeface="+mn-lt"/>
              </a:rPr>
              <a:t>), </a:t>
            </a:r>
            <a:r>
              <a:rPr lang="ru-RU" sz="2000" err="1">
                <a:latin typeface="Times New Roman"/>
                <a:ea typeface="+mn-lt"/>
                <a:cs typeface="+mn-lt"/>
              </a:rPr>
              <a:t>humanities</a:t>
            </a:r>
            <a:r>
              <a:rPr lang="ru-RU" sz="2000" dirty="0">
                <a:latin typeface="Times New Roman"/>
                <a:ea typeface="+mn-lt"/>
                <a:cs typeface="+mn-lt"/>
              </a:rPr>
              <a:t> , </a:t>
            </a:r>
            <a:r>
              <a:rPr lang="ru-RU" sz="2000" err="1">
                <a:latin typeface="Times New Roman"/>
                <a:ea typeface="+mn-lt"/>
                <a:cs typeface="+mn-lt"/>
              </a:rPr>
              <a:t>natural</a:t>
            </a:r>
            <a:r>
              <a:rPr lang="ru-RU" sz="2000" dirty="0">
                <a:latin typeface="Times New Roman"/>
                <a:ea typeface="+mn-lt"/>
                <a:cs typeface="+mn-lt"/>
              </a:rPr>
              <a:t> </a:t>
            </a:r>
            <a:r>
              <a:rPr lang="ru-RU" sz="2000" err="1">
                <a:latin typeface="Times New Roman"/>
                <a:ea typeface="+mn-lt"/>
                <a:cs typeface="+mn-lt"/>
              </a:rPr>
              <a:t>sciences</a:t>
            </a:r>
            <a:r>
              <a:rPr lang="ru-RU" sz="2000" dirty="0">
                <a:latin typeface="Times New Roman"/>
                <a:ea typeface="+mn-lt"/>
                <a:cs typeface="+mn-lt"/>
              </a:rPr>
              <a:t> (3 - 6 </a:t>
            </a:r>
            <a:r>
              <a:rPr lang="ru-RU" sz="2000" err="1">
                <a:latin typeface="Times New Roman"/>
                <a:ea typeface="+mn-lt"/>
                <a:cs typeface="+mn-lt"/>
              </a:rPr>
              <a:t>years</a:t>
            </a:r>
            <a:r>
              <a:rPr lang="ru-RU" sz="2000" dirty="0">
                <a:latin typeface="Times New Roman"/>
                <a:ea typeface="+mn-lt"/>
                <a:cs typeface="+mn-lt"/>
              </a:rPr>
              <a:t> </a:t>
            </a:r>
            <a:r>
              <a:rPr lang="ru-RU" sz="2000" err="1">
                <a:latin typeface="Times New Roman"/>
                <a:ea typeface="+mn-lt"/>
                <a:cs typeface="+mn-lt"/>
              </a:rPr>
              <a:t>training</a:t>
            </a:r>
            <a:r>
              <a:rPr lang="ru-RU" sz="2000" dirty="0">
                <a:latin typeface="Times New Roman"/>
                <a:ea typeface="+mn-lt"/>
                <a:cs typeface="+mn-lt"/>
              </a:rPr>
              <a:t>), </a:t>
            </a:r>
            <a:r>
              <a:rPr lang="ru-RU" sz="2000" err="1">
                <a:latin typeface="Times New Roman"/>
                <a:ea typeface="+mn-lt"/>
                <a:cs typeface="+mn-lt"/>
              </a:rPr>
              <a:t>labor</a:t>
            </a:r>
            <a:r>
              <a:rPr lang="ru-RU" sz="2000" dirty="0">
                <a:latin typeface="Times New Roman"/>
                <a:ea typeface="+mn-lt"/>
                <a:cs typeface="+mn-lt"/>
              </a:rPr>
              <a:t> (5 - 6 </a:t>
            </a:r>
            <a:r>
              <a:rPr lang="ru-RU" sz="2000" err="1">
                <a:latin typeface="Times New Roman"/>
                <a:ea typeface="+mn-lt"/>
                <a:cs typeface="+mn-lt"/>
              </a:rPr>
              <a:t>years</a:t>
            </a:r>
            <a:r>
              <a:rPr lang="ru-RU" sz="2000" dirty="0">
                <a:latin typeface="Times New Roman"/>
                <a:ea typeface="+mn-lt"/>
                <a:cs typeface="+mn-lt"/>
              </a:rPr>
              <a:t> </a:t>
            </a:r>
            <a:r>
              <a:rPr lang="ru-RU" sz="2000" err="1">
                <a:latin typeface="Times New Roman"/>
                <a:ea typeface="+mn-lt"/>
                <a:cs typeface="+mn-lt"/>
              </a:rPr>
              <a:t>of</a:t>
            </a:r>
            <a:r>
              <a:rPr lang="ru-RU" sz="2000" dirty="0">
                <a:latin typeface="Times New Roman"/>
                <a:ea typeface="+mn-lt"/>
                <a:cs typeface="+mn-lt"/>
              </a:rPr>
              <a:t> </a:t>
            </a:r>
            <a:r>
              <a:rPr lang="ru-RU" sz="2000" err="1">
                <a:latin typeface="Times New Roman"/>
                <a:ea typeface="+mn-lt"/>
                <a:cs typeface="+mn-lt"/>
              </a:rPr>
              <a:t>training</a:t>
            </a:r>
            <a:r>
              <a:rPr lang="ru-RU" sz="2000" dirty="0">
                <a:latin typeface="Times New Roman"/>
                <a:ea typeface="+mn-lt"/>
                <a:cs typeface="+mn-lt"/>
              </a:rPr>
              <a:t>). </a:t>
            </a:r>
            <a:r>
              <a:rPr lang="ru-RU" sz="2000" err="1">
                <a:latin typeface="Times New Roman"/>
                <a:ea typeface="+mn-lt"/>
                <a:cs typeface="+mn-lt"/>
              </a:rPr>
              <a:t>Some</a:t>
            </a:r>
            <a:r>
              <a:rPr lang="ru-RU" sz="2000" dirty="0">
                <a:latin typeface="Times New Roman"/>
                <a:ea typeface="+mn-lt"/>
                <a:cs typeface="+mn-lt"/>
              </a:rPr>
              <a:t> </a:t>
            </a:r>
            <a:r>
              <a:rPr lang="ru-RU" sz="2000" err="1">
                <a:latin typeface="Times New Roman"/>
                <a:ea typeface="+mn-lt"/>
                <a:cs typeface="+mn-lt"/>
              </a:rPr>
              <a:t>private</a:t>
            </a:r>
            <a:r>
              <a:rPr lang="ru-RU" sz="2000" dirty="0">
                <a:latin typeface="Times New Roman"/>
                <a:ea typeface="+mn-lt"/>
                <a:cs typeface="+mn-lt"/>
              </a:rPr>
              <a:t> </a:t>
            </a:r>
            <a:r>
              <a:rPr lang="ru-RU" sz="2000" err="1">
                <a:latin typeface="Times New Roman"/>
                <a:ea typeface="+mn-lt"/>
                <a:cs typeface="+mn-lt"/>
              </a:rPr>
              <a:t>schools</a:t>
            </a:r>
            <a:r>
              <a:rPr lang="ru-RU" sz="2000" dirty="0">
                <a:latin typeface="Times New Roman"/>
                <a:ea typeface="+mn-lt"/>
                <a:cs typeface="+mn-lt"/>
              </a:rPr>
              <a:t> </a:t>
            </a:r>
            <a:r>
              <a:rPr lang="ru-RU" sz="2000" err="1">
                <a:latin typeface="Times New Roman"/>
                <a:ea typeface="+mn-lt"/>
                <a:cs typeface="+mn-lt"/>
              </a:rPr>
              <a:t>additionally</a:t>
            </a:r>
            <a:r>
              <a:rPr lang="ru-RU" sz="2000" dirty="0">
                <a:latin typeface="Times New Roman"/>
                <a:ea typeface="+mn-lt"/>
                <a:cs typeface="+mn-lt"/>
              </a:rPr>
              <a:t> </a:t>
            </a:r>
            <a:r>
              <a:rPr lang="ru-RU" sz="2000" err="1">
                <a:latin typeface="Times New Roman"/>
                <a:ea typeface="+mn-lt"/>
                <a:cs typeface="+mn-lt"/>
              </a:rPr>
              <a:t>teach</a:t>
            </a:r>
            <a:r>
              <a:rPr lang="ru-RU" sz="2000" dirty="0">
                <a:latin typeface="Times New Roman"/>
                <a:ea typeface="+mn-lt"/>
                <a:cs typeface="+mn-lt"/>
              </a:rPr>
              <a:t> </a:t>
            </a:r>
            <a:r>
              <a:rPr lang="ru-RU" sz="2000" err="1">
                <a:latin typeface="Times New Roman"/>
                <a:ea typeface="+mn-lt"/>
                <a:cs typeface="+mn-lt"/>
              </a:rPr>
              <a:t>religious</a:t>
            </a:r>
            <a:r>
              <a:rPr lang="ru-RU" sz="2000" dirty="0">
                <a:latin typeface="Times New Roman"/>
                <a:ea typeface="+mn-lt"/>
                <a:cs typeface="+mn-lt"/>
              </a:rPr>
              <a:t> </a:t>
            </a:r>
            <a:r>
              <a:rPr lang="ru-RU" sz="2000" err="1">
                <a:latin typeface="Times New Roman"/>
                <a:ea typeface="+mn-lt"/>
                <a:cs typeface="+mn-lt"/>
              </a:rPr>
              <a:t>studies</a:t>
            </a:r>
            <a:r>
              <a:rPr lang="ru-RU" sz="2000" dirty="0">
                <a:latin typeface="Times New Roman"/>
                <a:ea typeface="+mn-lt"/>
                <a:cs typeface="+mn-lt"/>
              </a:rPr>
              <a:t> , </a:t>
            </a:r>
            <a:r>
              <a:rPr lang="ru-RU" sz="2000" err="1">
                <a:latin typeface="Times New Roman"/>
                <a:ea typeface="+mn-lt"/>
                <a:cs typeface="+mn-lt"/>
              </a:rPr>
              <a:t>secular</a:t>
            </a:r>
            <a:r>
              <a:rPr lang="ru-RU" sz="2000" dirty="0">
                <a:latin typeface="Times New Roman"/>
                <a:ea typeface="+mn-lt"/>
                <a:cs typeface="+mn-lt"/>
              </a:rPr>
              <a:t> </a:t>
            </a:r>
            <a:r>
              <a:rPr lang="ru-RU" sz="2000" err="1">
                <a:latin typeface="Times New Roman"/>
                <a:ea typeface="+mn-lt"/>
                <a:cs typeface="+mn-lt"/>
              </a:rPr>
              <a:t>ethics</a:t>
            </a:r>
            <a:r>
              <a:rPr lang="ru-RU" sz="2000" dirty="0">
                <a:latin typeface="Times New Roman"/>
                <a:ea typeface="+mn-lt"/>
                <a:cs typeface="+mn-lt"/>
              </a:rPr>
              <a:t> , </a:t>
            </a:r>
            <a:r>
              <a:rPr lang="ru-RU" sz="2000" err="1">
                <a:latin typeface="Times New Roman"/>
                <a:ea typeface="+mn-lt"/>
                <a:cs typeface="+mn-lt"/>
              </a:rPr>
              <a:t>etc</a:t>
            </a:r>
            <a:r>
              <a:rPr lang="ru-RU" sz="2000" dirty="0">
                <a:latin typeface="Times New Roman"/>
                <a:ea typeface="+mn-lt"/>
                <a:cs typeface="+mn-lt"/>
              </a:rPr>
              <a:t>. </a:t>
            </a:r>
          </a:p>
          <a:p>
            <a:pPr fontAlgn="auto">
              <a:spcAft>
                <a:spcPts val="0"/>
              </a:spcAft>
              <a:buFont typeface="Arial" panose="020B0604020202020204" pitchFamily="34" charset="0"/>
              <a:buChar char="•"/>
              <a:defRPr/>
            </a:pPr>
            <a:r>
              <a:rPr lang="ru-RU" sz="2000" err="1">
                <a:latin typeface="Times New Roman"/>
                <a:ea typeface="+mn-lt"/>
                <a:cs typeface="+mn-lt"/>
              </a:rPr>
              <a:t>There</a:t>
            </a:r>
            <a:r>
              <a:rPr lang="ru-RU" sz="2000" dirty="0">
                <a:latin typeface="Times New Roman"/>
                <a:ea typeface="+mn-lt"/>
                <a:cs typeface="+mn-lt"/>
              </a:rPr>
              <a:t> </a:t>
            </a:r>
            <a:r>
              <a:rPr lang="ru-RU" sz="2000" err="1">
                <a:latin typeface="Times New Roman"/>
                <a:ea typeface="+mn-lt"/>
                <a:cs typeface="+mn-lt"/>
              </a:rPr>
              <a:t>are</a:t>
            </a:r>
            <a:r>
              <a:rPr lang="ru-RU" sz="2000" dirty="0">
                <a:latin typeface="Times New Roman"/>
                <a:ea typeface="+mn-lt"/>
                <a:cs typeface="+mn-lt"/>
              </a:rPr>
              <a:t> </a:t>
            </a:r>
            <a:r>
              <a:rPr lang="ru-RU" sz="2000" err="1">
                <a:latin typeface="Times New Roman"/>
                <a:ea typeface="+mn-lt"/>
                <a:cs typeface="+mn-lt"/>
              </a:rPr>
              <a:t>no</a:t>
            </a:r>
            <a:r>
              <a:rPr lang="ru-RU" sz="2000" dirty="0">
                <a:latin typeface="Times New Roman"/>
                <a:ea typeface="+mn-lt"/>
                <a:cs typeface="+mn-lt"/>
              </a:rPr>
              <a:t> </a:t>
            </a:r>
            <a:r>
              <a:rPr lang="ru-RU" sz="2000" err="1">
                <a:latin typeface="Times New Roman"/>
                <a:ea typeface="+mn-lt"/>
                <a:cs typeface="+mn-lt"/>
              </a:rPr>
              <a:t>national</a:t>
            </a:r>
            <a:r>
              <a:rPr lang="ru-RU" sz="2000" dirty="0">
                <a:latin typeface="Times New Roman"/>
                <a:ea typeface="+mn-lt"/>
                <a:cs typeface="+mn-lt"/>
              </a:rPr>
              <a:t> </a:t>
            </a:r>
            <a:r>
              <a:rPr lang="ru-RU" sz="2000" err="1">
                <a:latin typeface="Times New Roman"/>
                <a:ea typeface="+mn-lt"/>
                <a:cs typeface="+mn-lt"/>
              </a:rPr>
              <a:t>textbooks</a:t>
            </a:r>
            <a:r>
              <a:rPr lang="ru-RU" sz="2000" dirty="0">
                <a:latin typeface="Times New Roman"/>
                <a:ea typeface="+mn-lt"/>
                <a:cs typeface="+mn-lt"/>
              </a:rPr>
              <a:t>. </a:t>
            </a:r>
            <a:r>
              <a:rPr lang="ru-RU" sz="2000" err="1">
                <a:latin typeface="Times New Roman"/>
                <a:ea typeface="+mn-lt"/>
                <a:cs typeface="+mn-lt"/>
              </a:rPr>
              <a:t>Appropriate</a:t>
            </a:r>
            <a:r>
              <a:rPr lang="ru-RU" sz="2000" dirty="0">
                <a:latin typeface="Times New Roman"/>
                <a:ea typeface="+mn-lt"/>
                <a:cs typeface="+mn-lt"/>
              </a:rPr>
              <a:t> </a:t>
            </a:r>
            <a:r>
              <a:rPr lang="ru-RU" sz="2000" err="1">
                <a:latin typeface="Times New Roman"/>
                <a:ea typeface="+mn-lt"/>
                <a:cs typeface="+mn-lt"/>
              </a:rPr>
              <a:t>textbooks</a:t>
            </a:r>
            <a:r>
              <a:rPr lang="ru-RU" sz="2000" dirty="0">
                <a:latin typeface="Times New Roman"/>
                <a:ea typeface="+mn-lt"/>
                <a:cs typeface="+mn-lt"/>
              </a:rPr>
              <a:t>, </a:t>
            </a:r>
            <a:r>
              <a:rPr lang="ru-RU" sz="2000" err="1">
                <a:latin typeface="Times New Roman"/>
                <a:ea typeface="+mn-lt"/>
                <a:cs typeface="+mn-lt"/>
              </a:rPr>
              <a:t>available</a:t>
            </a:r>
            <a:r>
              <a:rPr lang="ru-RU" sz="2000" dirty="0">
                <a:latin typeface="Times New Roman"/>
                <a:ea typeface="+mn-lt"/>
                <a:cs typeface="+mn-lt"/>
              </a:rPr>
              <a:t> </a:t>
            </a:r>
            <a:r>
              <a:rPr lang="ru-RU" sz="2000" err="1">
                <a:latin typeface="Times New Roman"/>
                <a:ea typeface="+mn-lt"/>
                <a:cs typeface="+mn-lt"/>
              </a:rPr>
              <a:t>in</a:t>
            </a:r>
            <a:r>
              <a:rPr lang="ru-RU" sz="2000" dirty="0">
                <a:latin typeface="Times New Roman"/>
                <a:ea typeface="+mn-lt"/>
                <a:cs typeface="+mn-lt"/>
              </a:rPr>
              <a:t> a </a:t>
            </a:r>
            <a:r>
              <a:rPr lang="ru-RU" sz="2000" err="1">
                <a:latin typeface="Times New Roman"/>
                <a:ea typeface="+mn-lt"/>
                <a:cs typeface="+mn-lt"/>
              </a:rPr>
              <a:t>wide</a:t>
            </a:r>
            <a:r>
              <a:rPr lang="ru-RU" sz="2000" dirty="0">
                <a:latin typeface="Times New Roman"/>
                <a:ea typeface="+mn-lt"/>
                <a:cs typeface="+mn-lt"/>
              </a:rPr>
              <a:t> </a:t>
            </a:r>
            <a:r>
              <a:rPr lang="ru-RU" sz="2000" err="1">
                <a:latin typeface="Times New Roman"/>
                <a:ea typeface="+mn-lt"/>
                <a:cs typeface="+mn-lt"/>
              </a:rPr>
              <a:t>range</a:t>
            </a:r>
            <a:r>
              <a:rPr lang="ru-RU" sz="2000" dirty="0">
                <a:latin typeface="Times New Roman"/>
                <a:ea typeface="+mn-lt"/>
                <a:cs typeface="+mn-lt"/>
              </a:rPr>
              <a:t>, </a:t>
            </a:r>
            <a:r>
              <a:rPr lang="ru-RU" sz="2000" err="1">
                <a:latin typeface="Times New Roman"/>
                <a:ea typeface="+mn-lt"/>
                <a:cs typeface="+mn-lt"/>
              </a:rPr>
              <a:t>are</a:t>
            </a:r>
            <a:r>
              <a:rPr lang="ru-RU" sz="2000" dirty="0">
                <a:latin typeface="Times New Roman"/>
                <a:ea typeface="+mn-lt"/>
                <a:cs typeface="+mn-lt"/>
              </a:rPr>
              <a:t> </a:t>
            </a:r>
            <a:r>
              <a:rPr lang="ru-RU" sz="2000" err="1">
                <a:latin typeface="Times New Roman"/>
                <a:ea typeface="+mn-lt"/>
                <a:cs typeface="+mn-lt"/>
              </a:rPr>
              <a:t>selected</a:t>
            </a:r>
            <a:r>
              <a:rPr lang="ru-RU" sz="2000" dirty="0">
                <a:latin typeface="Times New Roman"/>
                <a:ea typeface="+mn-lt"/>
                <a:cs typeface="+mn-lt"/>
              </a:rPr>
              <a:t> </a:t>
            </a:r>
            <a:r>
              <a:rPr lang="ru-RU" sz="2000" err="1">
                <a:latin typeface="Times New Roman"/>
                <a:ea typeface="+mn-lt"/>
                <a:cs typeface="+mn-lt"/>
              </a:rPr>
              <a:t>by</a:t>
            </a:r>
            <a:r>
              <a:rPr lang="ru-RU" sz="2000" dirty="0">
                <a:latin typeface="Times New Roman"/>
                <a:ea typeface="+mn-lt"/>
                <a:cs typeface="+mn-lt"/>
              </a:rPr>
              <a:t> </a:t>
            </a:r>
            <a:r>
              <a:rPr lang="ru-RU" sz="2000" err="1">
                <a:latin typeface="Times New Roman"/>
                <a:ea typeface="+mn-lt"/>
                <a:cs typeface="+mn-lt"/>
              </a:rPr>
              <a:t>educational</a:t>
            </a:r>
            <a:r>
              <a:rPr lang="ru-RU" sz="2000" dirty="0">
                <a:latin typeface="Times New Roman"/>
                <a:ea typeface="+mn-lt"/>
                <a:cs typeface="+mn-lt"/>
              </a:rPr>
              <a:t> </a:t>
            </a:r>
            <a:r>
              <a:rPr lang="ru-RU" sz="2000" err="1">
                <a:latin typeface="Times New Roman"/>
                <a:ea typeface="+mn-lt"/>
                <a:cs typeface="+mn-lt"/>
              </a:rPr>
              <a:t>committees</a:t>
            </a:r>
            <a:r>
              <a:rPr lang="ru-RU" sz="2000" dirty="0">
                <a:latin typeface="Times New Roman"/>
                <a:ea typeface="+mn-lt"/>
                <a:cs typeface="+mn-lt"/>
              </a:rPr>
              <a:t> </a:t>
            </a:r>
            <a:r>
              <a:rPr lang="ru-RU" sz="2000" err="1">
                <a:latin typeface="Times New Roman"/>
                <a:ea typeface="+mn-lt"/>
                <a:cs typeface="+mn-lt"/>
              </a:rPr>
              <a:t>of</a:t>
            </a:r>
            <a:r>
              <a:rPr lang="ru-RU" sz="2000" dirty="0">
                <a:latin typeface="Times New Roman"/>
                <a:ea typeface="+mn-lt"/>
                <a:cs typeface="+mn-lt"/>
              </a:rPr>
              <a:t> </a:t>
            </a:r>
            <a:r>
              <a:rPr lang="ru-RU" sz="2000" err="1">
                <a:latin typeface="Times New Roman"/>
                <a:ea typeface="+mn-lt"/>
                <a:cs typeface="+mn-lt"/>
              </a:rPr>
              <a:t>municipal</a:t>
            </a:r>
            <a:r>
              <a:rPr lang="ru-RU" sz="2000" dirty="0">
                <a:latin typeface="Times New Roman"/>
                <a:ea typeface="+mn-lt"/>
                <a:cs typeface="+mn-lt"/>
              </a:rPr>
              <a:t> </a:t>
            </a:r>
            <a:r>
              <a:rPr lang="ru-RU" sz="2000" err="1">
                <a:latin typeface="Times New Roman"/>
                <a:ea typeface="+mn-lt"/>
                <a:cs typeface="+mn-lt"/>
              </a:rPr>
              <a:t>districts</a:t>
            </a:r>
            <a:r>
              <a:rPr lang="ru-RU" sz="2000" dirty="0">
                <a:latin typeface="Times New Roman"/>
                <a:ea typeface="+mn-lt"/>
                <a:cs typeface="+mn-lt"/>
              </a:rPr>
              <a:t> </a:t>
            </a:r>
            <a:r>
              <a:rPr lang="ru-RU" sz="2000" err="1">
                <a:latin typeface="Times New Roman"/>
                <a:ea typeface="+mn-lt"/>
                <a:cs typeface="+mn-lt"/>
              </a:rPr>
              <a:t>or</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management</a:t>
            </a:r>
            <a:r>
              <a:rPr lang="ru-RU" sz="2000" dirty="0">
                <a:latin typeface="Times New Roman"/>
                <a:ea typeface="+mn-lt"/>
                <a:cs typeface="+mn-lt"/>
              </a:rPr>
              <a:t>. </a:t>
            </a:r>
            <a:r>
              <a:rPr lang="ru-RU" sz="2000" err="1">
                <a:latin typeface="Times New Roman"/>
                <a:ea typeface="+mn-lt"/>
                <a:cs typeface="+mn-lt"/>
              </a:rPr>
              <a:t>Schools</a:t>
            </a:r>
            <a:r>
              <a:rPr lang="ru-RU" sz="2000" dirty="0">
                <a:latin typeface="Times New Roman"/>
                <a:ea typeface="+mn-lt"/>
                <a:cs typeface="+mn-lt"/>
              </a:rPr>
              <a:t> </a:t>
            </a:r>
            <a:r>
              <a:rPr lang="ru-RU" sz="2000" err="1">
                <a:latin typeface="Times New Roman"/>
                <a:ea typeface="+mn-lt"/>
                <a:cs typeface="+mn-lt"/>
              </a:rPr>
              <a:t>do</a:t>
            </a:r>
            <a:r>
              <a:rPr lang="ru-RU" sz="2000" dirty="0">
                <a:latin typeface="Times New Roman"/>
                <a:ea typeface="+mn-lt"/>
                <a:cs typeface="+mn-lt"/>
              </a:rPr>
              <a:t> </a:t>
            </a:r>
            <a:r>
              <a:rPr lang="ru-RU" sz="2000" err="1">
                <a:latin typeface="Times New Roman"/>
                <a:ea typeface="+mn-lt"/>
                <a:cs typeface="+mn-lt"/>
              </a:rPr>
              <a:t>not</a:t>
            </a:r>
            <a:r>
              <a:rPr lang="ru-RU" sz="2000" dirty="0">
                <a:latin typeface="Times New Roman"/>
                <a:ea typeface="+mn-lt"/>
                <a:cs typeface="+mn-lt"/>
              </a:rPr>
              <a:t> </a:t>
            </a:r>
            <a:r>
              <a:rPr lang="ru-RU" sz="2000" err="1">
                <a:latin typeface="Times New Roman"/>
                <a:ea typeface="+mn-lt"/>
                <a:cs typeface="+mn-lt"/>
              </a:rPr>
              <a:t>have</a:t>
            </a:r>
            <a:r>
              <a:rPr lang="ru-RU" sz="2000" dirty="0">
                <a:latin typeface="Times New Roman"/>
                <a:ea typeface="+mn-lt"/>
                <a:cs typeface="+mn-lt"/>
              </a:rPr>
              <a:t> a </a:t>
            </a:r>
            <a:r>
              <a:rPr lang="ru-RU" sz="2000" err="1">
                <a:latin typeface="Times New Roman"/>
                <a:ea typeface="+mn-lt"/>
                <a:cs typeface="+mn-lt"/>
              </a:rPr>
              <a:t>set</a:t>
            </a:r>
            <a:r>
              <a:rPr lang="ru-RU" sz="2000" dirty="0">
                <a:latin typeface="Times New Roman"/>
                <a:ea typeface="+mn-lt"/>
                <a:cs typeface="+mn-lt"/>
              </a:rPr>
              <a:t> </a:t>
            </a:r>
            <a:r>
              <a:rPr lang="ru-RU" sz="2000" err="1">
                <a:latin typeface="Times New Roman"/>
                <a:ea typeface="+mn-lt"/>
                <a:cs typeface="+mn-lt"/>
              </a:rPr>
              <a:t>uniform</a:t>
            </a:r>
            <a:r>
              <a:rPr lang="ru-RU" sz="2000" dirty="0">
                <a:latin typeface="Times New Roman"/>
                <a:ea typeface="+mn-lt"/>
                <a:cs typeface="+mn-lt"/>
              </a:rPr>
              <a:t> ; </a:t>
            </a:r>
            <a:r>
              <a:rPr lang="ru-RU" sz="2000" err="1">
                <a:latin typeface="Times New Roman"/>
                <a:ea typeface="+mn-lt"/>
                <a:cs typeface="+mn-lt"/>
              </a:rPr>
              <a:t>students</a:t>
            </a:r>
            <a:r>
              <a:rPr lang="ru-RU" sz="2000" dirty="0">
                <a:latin typeface="Times New Roman"/>
                <a:ea typeface="+mn-lt"/>
                <a:cs typeface="+mn-lt"/>
              </a:rPr>
              <a:t> </a:t>
            </a:r>
            <a:r>
              <a:rPr lang="ru-RU" sz="2000" err="1">
                <a:latin typeface="Times New Roman"/>
                <a:ea typeface="+mn-lt"/>
                <a:cs typeface="+mn-lt"/>
              </a:rPr>
              <a:t>come</a:t>
            </a:r>
            <a:r>
              <a:rPr lang="ru-RU" sz="2000" dirty="0">
                <a:latin typeface="Times New Roman"/>
                <a:ea typeface="+mn-lt"/>
                <a:cs typeface="+mn-lt"/>
              </a:rPr>
              <a:t> </a:t>
            </a:r>
            <a:r>
              <a:rPr lang="ru-RU" sz="2000" err="1">
                <a:latin typeface="Times New Roman"/>
                <a:ea typeface="+mn-lt"/>
                <a:cs typeface="+mn-lt"/>
              </a:rPr>
              <a:t>in</a:t>
            </a:r>
            <a:r>
              <a:rPr lang="ru-RU" sz="2000" dirty="0">
                <a:latin typeface="Times New Roman"/>
                <a:ea typeface="+mn-lt"/>
                <a:cs typeface="+mn-lt"/>
              </a:rPr>
              <a:t> </a:t>
            </a:r>
            <a:r>
              <a:rPr lang="ru-RU" sz="2000" err="1">
                <a:latin typeface="Times New Roman"/>
                <a:ea typeface="+mn-lt"/>
                <a:cs typeface="+mn-lt"/>
              </a:rPr>
              <a:t>home</a:t>
            </a:r>
            <a:r>
              <a:rPr lang="ru-RU" sz="2000" dirty="0">
                <a:latin typeface="Times New Roman"/>
                <a:ea typeface="+mn-lt"/>
                <a:cs typeface="+mn-lt"/>
              </a:rPr>
              <a:t> </a:t>
            </a:r>
            <a:r>
              <a:rPr lang="ru-RU" sz="2000" err="1">
                <a:latin typeface="Times New Roman"/>
                <a:ea typeface="+mn-lt"/>
                <a:cs typeface="+mn-lt"/>
              </a:rPr>
              <a:t>clothes</a:t>
            </a:r>
            <a:r>
              <a:rPr lang="ru-RU" sz="2000" dirty="0">
                <a:latin typeface="Times New Roman"/>
                <a:ea typeface="+mn-lt"/>
                <a:cs typeface="+mn-lt"/>
              </a:rPr>
              <a:t>. </a:t>
            </a:r>
            <a:r>
              <a:rPr lang="ru-RU" sz="2000" err="1">
                <a:latin typeface="Times New Roman"/>
                <a:ea typeface="+mn-lt"/>
                <a:cs typeface="+mn-lt"/>
              </a:rPr>
              <a:t>Cleaning</a:t>
            </a:r>
            <a:r>
              <a:rPr lang="ru-RU" sz="2000" dirty="0">
                <a:latin typeface="Times New Roman"/>
                <a:ea typeface="+mn-lt"/>
                <a:cs typeface="+mn-lt"/>
              </a:rPr>
              <a:t> </a:t>
            </a:r>
            <a:r>
              <a:rPr lang="ru-RU" sz="2000" err="1">
                <a:latin typeface="Times New Roman"/>
                <a:ea typeface="+mn-lt"/>
                <a:cs typeface="+mn-lt"/>
              </a:rPr>
              <a:t>by</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students</a:t>
            </a:r>
            <a:r>
              <a:rPr lang="ru-RU" sz="2000" dirty="0">
                <a:latin typeface="Times New Roman"/>
                <a:ea typeface="+mn-lt"/>
                <a:cs typeface="+mn-lt"/>
              </a:rPr>
              <a:t> </a:t>
            </a:r>
            <a:r>
              <a:rPr lang="ru-RU" sz="2000" err="1">
                <a:latin typeface="Times New Roman"/>
                <a:ea typeface="+mn-lt"/>
                <a:cs typeface="+mn-lt"/>
              </a:rPr>
              <a:t>is</a:t>
            </a:r>
            <a:r>
              <a:rPr lang="ru-RU" sz="2000" dirty="0">
                <a:latin typeface="Times New Roman"/>
                <a:ea typeface="+mn-lt"/>
                <a:cs typeface="+mn-lt"/>
              </a:rPr>
              <a:t> </a:t>
            </a:r>
            <a:r>
              <a:rPr lang="ru-RU" sz="2000" err="1">
                <a:latin typeface="Times New Roman"/>
                <a:ea typeface="+mn-lt"/>
                <a:cs typeface="+mn-lt"/>
              </a:rPr>
              <a:t>mandatory</a:t>
            </a:r>
            <a:r>
              <a:rPr lang="ru-RU" sz="2000" dirty="0">
                <a:latin typeface="Times New Roman"/>
                <a:ea typeface="+mn-lt"/>
                <a:cs typeface="+mn-lt"/>
              </a:rPr>
              <a:t>.</a:t>
            </a:r>
            <a:endParaRPr lang="ru-RU" sz="2000" dirty="0">
              <a:cs typeface="Calibri"/>
            </a:endParaRPr>
          </a:p>
        </p:txBody>
      </p:sp>
      <p:pic>
        <p:nvPicPr>
          <p:cNvPr id="17414" name="Рисунок 3" descr="The Unique Aspects of Japanese Public School | Motto Japan Media - Japanese  Culture &amp; Living in Japan"/>
          <p:cNvPicPr>
            <a:picLocks noChangeAspect="1"/>
          </p:cNvPicPr>
          <p:nvPr/>
        </p:nvPicPr>
        <p:blipFill>
          <a:blip r:embed="rId2"/>
          <a:srcRect l="18491" r="21220" b="-2"/>
          <a:stretch>
            <a:fillRect/>
          </a:stretch>
        </p:blipFill>
        <p:spPr bwMode="auto">
          <a:xfrm>
            <a:off x="0" y="0"/>
            <a:ext cx="610235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Slide Background">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a:extLst>
              <a:ext uri="{FF2B5EF4-FFF2-40B4-BE49-F238E27FC236}"/>
            </a:extLst>
          </p:cNvPr>
          <p:cNvSpPr>
            <a:spLocks noGrp="1"/>
          </p:cNvSpPr>
          <p:nvPr>
            <p:ph type="title"/>
          </p:nvPr>
        </p:nvSpPr>
        <p:spPr>
          <a:xfrm>
            <a:off x="1147763" y="257175"/>
            <a:ext cx="4294187" cy="957263"/>
          </a:xfrm>
        </p:spPr>
        <p:txBody>
          <a:bodyPr rtlCol="0">
            <a:noAutofit/>
          </a:bodyPr>
          <a:lstStyle/>
          <a:p>
            <a:pPr fontAlgn="auto">
              <a:spcAft>
                <a:spcPts val="0"/>
              </a:spcAft>
              <a:defRPr/>
            </a:pPr>
            <a:r>
              <a:rPr lang="ru-RU" err="1">
                <a:latin typeface="Times New Roman"/>
                <a:ea typeface="+mn-lt"/>
                <a:cs typeface="+mn-lt"/>
              </a:rPr>
              <a:t>Secondary</a:t>
            </a:r>
            <a:r>
              <a:rPr lang="ru-RU" dirty="0">
                <a:latin typeface="Times New Roman"/>
                <a:ea typeface="+mn-lt"/>
                <a:cs typeface="+mn-lt"/>
              </a:rPr>
              <a:t> </a:t>
            </a:r>
            <a:r>
              <a:rPr lang="ru-RU" err="1">
                <a:latin typeface="Times New Roman"/>
                <a:ea typeface="+mn-lt"/>
                <a:cs typeface="+mn-lt"/>
              </a:rPr>
              <a:t>school</a:t>
            </a:r>
            <a:endParaRPr lang="ru-RU" dirty="0">
              <a:latin typeface="Times New Roman"/>
              <a:ea typeface="+mn-lt"/>
              <a:cs typeface="+mn-lt"/>
            </a:endParaRPr>
          </a:p>
        </p:txBody>
      </p:sp>
      <p:sp>
        <p:nvSpPr>
          <p:cNvPr id="3" name="Объект 2">
            <a:extLst>
              <a:ext uri="{FF2B5EF4-FFF2-40B4-BE49-F238E27FC236}"/>
            </a:extLst>
          </p:cNvPr>
          <p:cNvSpPr>
            <a:spLocks noGrp="1"/>
          </p:cNvSpPr>
          <p:nvPr>
            <p:ph idx="1"/>
          </p:nvPr>
        </p:nvSpPr>
        <p:spPr>
          <a:xfrm>
            <a:off x="407988" y="1397000"/>
            <a:ext cx="5859462" cy="5208588"/>
          </a:xfrm>
        </p:spPr>
        <p:txBody>
          <a:bodyPr anchor="ctr">
            <a:noAutofit/>
          </a:bodyPr>
          <a:lstStyle/>
          <a:p>
            <a:r>
              <a:rPr lang="ru-RU" sz="2000" smtClean="0">
                <a:latin typeface="Times New Roman" pitchFamily="18" charset="0"/>
              </a:rPr>
              <a:t>Secondary school education lasts 3 years. </a:t>
            </a:r>
          </a:p>
          <a:p>
            <a:r>
              <a:rPr lang="ru-RU" sz="2000" smtClean="0">
                <a:latin typeface="Times New Roman" pitchFamily="18" charset="0"/>
              </a:rPr>
              <a:t>Compulsory subjects include: the state language , humanities ( geography , history , social studies ), mathematics ( algebra , geometry ), natural sciences ( physics , chemistry , biology , geology ), music (mastering musical instruments and joint performance), fine arts , physical education , labor , English . Some private schools additionally teach religious studies , secular ethics , etc. There is also a class hour devoted to studying the history of the religion, pacifism , and school events.</a:t>
            </a:r>
          </a:p>
          <a:p>
            <a:r>
              <a:rPr lang="ru-RU" sz="2000" smtClean="0">
                <a:latin typeface="Times New Roman" pitchFamily="18" charset="0"/>
              </a:rPr>
              <a:t> There are no national textbooks. The appropriate textbooks are selected by educational committees of municipal districts or school management. Students wearing uniforms and cleaning the school are compulsory.</a:t>
            </a:r>
            <a:endParaRPr lang="ru-RU" sz="2000" smtClean="0"/>
          </a:p>
        </p:txBody>
      </p:sp>
      <p:pic>
        <p:nvPicPr>
          <p:cNvPr id="8" name="Рисунок 7" descr="Japanese School System Facts">
            <a:extLst>
              <a:ext uri="{FF2B5EF4-FFF2-40B4-BE49-F238E27FC236}"/>
            </a:extLst>
          </p:cNvPr>
          <p:cNvPicPr>
            <a:picLocks noChangeAspect="1"/>
          </p:cNvPicPr>
          <p:nvPr/>
        </p:nvPicPr>
        <p:blipFill rotWithShape="1">
          <a:blip r:embed="rId2"/>
          <a:srcRect l="26167" r="21997" b="-1"/>
          <a:stretch/>
        </p:blipFill>
        <p:spPr>
          <a:xfrm>
            <a:off x="6858000" y="-11113"/>
            <a:ext cx="5334000" cy="6869113"/>
          </a:xfrm>
          <a:prstGeom prst="rect">
            <a:avLst/>
          </a:prstGeom>
          <a:effectLst>
            <a:outerShdw blurRad="127000" dist="50800" dir="10800000" sx="99000" sy="99000" algn="r" rotWithShape="0">
              <a:prstClr val="black">
                <a:alpha val="40000"/>
              </a:prst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a:extLst>
              <a:ext uri="{FF2B5EF4-FFF2-40B4-BE49-F238E27FC236}"/>
            </a:extLst>
          </p:cNvPr>
          <p:cNvSpPr>
            <a:spLocks noGrp="1"/>
          </p:cNvSpPr>
          <p:nvPr>
            <p:ph type="title"/>
          </p:nvPr>
        </p:nvSpPr>
        <p:spPr>
          <a:xfrm>
            <a:off x="7029450" y="117475"/>
            <a:ext cx="2930525" cy="871538"/>
          </a:xfrm>
        </p:spPr>
        <p:txBody>
          <a:bodyPr rtlCol="0">
            <a:normAutofit/>
          </a:bodyPr>
          <a:lstStyle/>
          <a:p>
            <a:pPr fontAlgn="auto">
              <a:spcAft>
                <a:spcPts val="0"/>
              </a:spcAft>
              <a:defRPr/>
            </a:pPr>
            <a:r>
              <a:rPr lang="ru-RU" dirty="0">
                <a:latin typeface="Times New Roman"/>
                <a:ea typeface="+mn-lt"/>
                <a:cs typeface="+mn-lt"/>
              </a:rPr>
              <a:t>High </a:t>
            </a:r>
            <a:r>
              <a:rPr lang="ru-RU" dirty="0" err="1">
                <a:latin typeface="Times New Roman"/>
                <a:ea typeface="+mn-lt"/>
                <a:cs typeface="+mn-lt"/>
              </a:rPr>
              <a:t>school</a:t>
            </a:r>
          </a:p>
        </p:txBody>
      </p:sp>
      <p:sp>
        <p:nvSpPr>
          <p:cNvPr id="3" name="Объект 2">
            <a:extLst>
              <a:ext uri="{FF2B5EF4-FFF2-40B4-BE49-F238E27FC236}"/>
            </a:extLst>
          </p:cNvPr>
          <p:cNvSpPr>
            <a:spLocks noGrp="1"/>
          </p:cNvSpPr>
          <p:nvPr>
            <p:ph idx="1"/>
          </p:nvPr>
        </p:nvSpPr>
        <p:spPr>
          <a:xfrm>
            <a:off x="5462588" y="989013"/>
            <a:ext cx="6686550" cy="5637212"/>
          </a:xfrm>
        </p:spPr>
        <p:txBody>
          <a:bodyPr rtlCol="0" anchor="ctr">
            <a:normAutofit lnSpcReduction="10000"/>
          </a:bodyPr>
          <a:lstStyle/>
          <a:p>
            <a:pPr fontAlgn="auto">
              <a:spcAft>
                <a:spcPts val="0"/>
              </a:spcAft>
              <a:buFont typeface="Arial" panose="020B0604020202020204" pitchFamily="34" charset="0"/>
              <a:buChar char="•"/>
              <a:defRPr/>
            </a:pPr>
            <a:r>
              <a:rPr lang="ru-RU" sz="2000" dirty="0">
                <a:latin typeface="Times New Roman"/>
                <a:ea typeface="+mn-lt"/>
                <a:cs typeface="+mn-lt"/>
              </a:rPr>
              <a:t>Education </a:t>
            </a:r>
            <a:r>
              <a:rPr lang="ru-RU" sz="2000" dirty="0" err="1">
                <a:latin typeface="Times New Roman"/>
                <a:ea typeface="+mn-lt"/>
                <a:cs typeface="+mn-lt"/>
              </a:rPr>
              <a:t>in</a:t>
            </a:r>
            <a:r>
              <a:rPr lang="ru-RU" sz="2000" dirty="0">
                <a:latin typeface="Times New Roman"/>
                <a:ea typeface="+mn-lt"/>
                <a:cs typeface="+mn-lt"/>
              </a:rPr>
              <a:t> </a:t>
            </a:r>
            <a:r>
              <a:rPr lang="ru-RU" sz="2000" dirty="0" err="1">
                <a:latin typeface="Times New Roman"/>
                <a:ea typeface="+mn-lt"/>
                <a:cs typeface="+mn-lt"/>
              </a:rPr>
              <a:t>senior</a:t>
            </a:r>
            <a:r>
              <a:rPr lang="ru-RU" sz="2000" dirty="0">
                <a:latin typeface="Times New Roman"/>
                <a:ea typeface="+mn-lt"/>
                <a:cs typeface="+mn-lt"/>
              </a:rPr>
              <a:t> </a:t>
            </a:r>
            <a:r>
              <a:rPr lang="ru-RU" sz="2000" dirty="0" err="1">
                <a:latin typeface="Times New Roman"/>
                <a:ea typeface="+mn-lt"/>
                <a:cs typeface="+mn-lt"/>
              </a:rPr>
              <a:t>secondary</a:t>
            </a:r>
            <a:r>
              <a:rPr lang="ru-RU" sz="2000" dirty="0">
                <a:latin typeface="Times New Roman"/>
                <a:ea typeface="+mn-lt"/>
                <a:cs typeface="+mn-lt"/>
              </a:rPr>
              <a:t> </a:t>
            </a:r>
            <a:r>
              <a:rPr lang="ru-RU" sz="2000" dirty="0" err="1">
                <a:latin typeface="Times New Roman"/>
                <a:ea typeface="+mn-lt"/>
                <a:cs typeface="+mn-lt"/>
              </a:rPr>
              <a:t>school</a:t>
            </a:r>
            <a:r>
              <a:rPr lang="ru-RU" sz="2000" dirty="0">
                <a:latin typeface="Times New Roman"/>
                <a:ea typeface="+mn-lt"/>
                <a:cs typeface="+mn-lt"/>
              </a:rPr>
              <a:t> </a:t>
            </a:r>
            <a:r>
              <a:rPr lang="ru-RU" sz="2000" dirty="0" err="1">
                <a:latin typeface="Times New Roman"/>
                <a:ea typeface="+mn-lt"/>
                <a:cs typeface="+mn-lt"/>
              </a:rPr>
              <a:t>lasts</a:t>
            </a:r>
            <a:r>
              <a:rPr lang="ru-RU" sz="2000" dirty="0">
                <a:latin typeface="Times New Roman"/>
                <a:ea typeface="+mn-lt"/>
                <a:cs typeface="+mn-lt"/>
              </a:rPr>
              <a:t> 3 </a:t>
            </a:r>
            <a:r>
              <a:rPr lang="ru-RU" sz="2000" dirty="0" err="1">
                <a:latin typeface="Times New Roman"/>
                <a:ea typeface="+mn-lt"/>
                <a:cs typeface="+mn-lt"/>
              </a:rPr>
              <a:t>years</a:t>
            </a:r>
            <a:r>
              <a:rPr lang="ru-RU" sz="2000" dirty="0">
                <a:latin typeface="Times New Roman"/>
                <a:ea typeface="+mn-lt"/>
                <a:cs typeface="+mn-lt"/>
              </a:rPr>
              <a:t>. </a:t>
            </a:r>
            <a:r>
              <a:rPr lang="ru-RU" sz="2000" dirty="0" err="1">
                <a:latin typeface="Times New Roman"/>
                <a:ea typeface="+mn-lt"/>
                <a:cs typeface="+mn-lt"/>
              </a:rPr>
              <a:t>There</a:t>
            </a:r>
            <a:r>
              <a:rPr lang="ru-RU" sz="2000" dirty="0">
                <a:latin typeface="Times New Roman"/>
                <a:ea typeface="+mn-lt"/>
                <a:cs typeface="+mn-lt"/>
              </a:rPr>
              <a:t> </a:t>
            </a:r>
            <a:r>
              <a:rPr lang="ru-RU" sz="2000" dirty="0" err="1">
                <a:latin typeface="Times New Roman"/>
                <a:ea typeface="+mn-lt"/>
                <a:cs typeface="+mn-lt"/>
              </a:rPr>
              <a:t>is</a:t>
            </a:r>
            <a:r>
              <a:rPr lang="ru-RU" sz="2000" dirty="0">
                <a:latin typeface="Times New Roman"/>
                <a:ea typeface="+mn-lt"/>
                <a:cs typeface="+mn-lt"/>
              </a:rPr>
              <a:t> </a:t>
            </a:r>
            <a:r>
              <a:rPr lang="ru-RU" sz="2000" dirty="0" err="1">
                <a:latin typeface="Times New Roman"/>
                <a:ea typeface="+mn-lt"/>
                <a:cs typeface="+mn-lt"/>
              </a:rPr>
              <a:t>specialization</a:t>
            </a:r>
            <a:r>
              <a:rPr lang="ru-RU" sz="2000" dirty="0">
                <a:latin typeface="Times New Roman"/>
                <a:ea typeface="+mn-lt"/>
                <a:cs typeface="+mn-lt"/>
              </a:rPr>
              <a:t> </a:t>
            </a:r>
            <a:r>
              <a:rPr lang="ru-RU" sz="2000" dirty="0" err="1">
                <a:latin typeface="Times New Roman"/>
                <a:ea typeface="+mn-lt"/>
                <a:cs typeface="+mn-lt"/>
              </a:rPr>
              <a:t>in</a:t>
            </a:r>
            <a:r>
              <a:rPr lang="ru-RU" sz="2000" dirty="0">
                <a:latin typeface="Times New Roman"/>
                <a:ea typeface="+mn-lt"/>
                <a:cs typeface="+mn-lt"/>
              </a:rPr>
              <a:t> </a:t>
            </a:r>
            <a:r>
              <a:rPr lang="ru-RU" sz="2000" dirty="0" err="1">
                <a:latin typeface="Times New Roman"/>
                <a:ea typeface="+mn-lt"/>
                <a:cs typeface="+mn-lt"/>
              </a:rPr>
              <a:t>humanities</a:t>
            </a:r>
            <a:r>
              <a:rPr lang="ru-RU" sz="2000" dirty="0">
                <a:latin typeface="Times New Roman"/>
                <a:ea typeface="+mn-lt"/>
                <a:cs typeface="+mn-lt"/>
              </a:rPr>
              <a:t> </a:t>
            </a:r>
            <a:r>
              <a:rPr lang="ru-RU" sz="2000" dirty="0" err="1">
                <a:latin typeface="Times New Roman"/>
                <a:ea typeface="+mn-lt"/>
                <a:cs typeface="+mn-lt"/>
              </a:rPr>
              <a:t>and</a:t>
            </a:r>
            <a:r>
              <a:rPr lang="ru-RU" sz="2000" dirty="0">
                <a:latin typeface="Times New Roman"/>
                <a:ea typeface="+mn-lt"/>
                <a:cs typeface="+mn-lt"/>
              </a:rPr>
              <a:t> </a:t>
            </a:r>
            <a:r>
              <a:rPr lang="ru-RU" sz="2000" dirty="0" err="1">
                <a:latin typeface="Times New Roman"/>
                <a:ea typeface="+mn-lt"/>
                <a:cs typeface="+mn-lt"/>
              </a:rPr>
              <a:t>natural</a:t>
            </a:r>
            <a:r>
              <a:rPr lang="ru-RU" sz="2000" dirty="0">
                <a:latin typeface="Times New Roman"/>
                <a:ea typeface="+mn-lt"/>
                <a:cs typeface="+mn-lt"/>
              </a:rPr>
              <a:t> </a:t>
            </a:r>
            <a:r>
              <a:rPr lang="ru-RU" sz="2000" dirty="0" err="1">
                <a:latin typeface="Times New Roman"/>
                <a:ea typeface="+mn-lt"/>
                <a:cs typeface="+mn-lt"/>
              </a:rPr>
              <a:t>sciences</a:t>
            </a:r>
            <a:r>
              <a:rPr lang="ru-RU" sz="2000" dirty="0">
                <a:latin typeface="Times New Roman"/>
                <a:ea typeface="+mn-lt"/>
                <a:cs typeface="+mn-lt"/>
              </a:rPr>
              <a:t>. The </a:t>
            </a:r>
            <a:r>
              <a:rPr lang="ru-RU" sz="2000" dirty="0" err="1">
                <a:latin typeface="Times New Roman"/>
                <a:ea typeface="+mn-lt"/>
                <a:cs typeface="+mn-lt"/>
              </a:rPr>
              <a:t>main</a:t>
            </a:r>
            <a:r>
              <a:rPr lang="ru-RU" sz="2000" dirty="0">
                <a:latin typeface="Times New Roman"/>
                <a:ea typeface="+mn-lt"/>
                <a:cs typeface="+mn-lt"/>
              </a:rPr>
              <a:t> </a:t>
            </a:r>
            <a:r>
              <a:rPr lang="ru-RU" sz="2000" dirty="0" err="1">
                <a:latin typeface="Times New Roman"/>
                <a:ea typeface="+mn-lt"/>
                <a:cs typeface="+mn-lt"/>
              </a:rPr>
              <a:t>goal</a:t>
            </a:r>
            <a:r>
              <a:rPr lang="ru-RU" sz="2000" dirty="0">
                <a:latin typeface="Times New Roman"/>
                <a:ea typeface="+mn-lt"/>
                <a:cs typeface="+mn-lt"/>
              </a:rPr>
              <a:t> </a:t>
            </a:r>
            <a:r>
              <a:rPr lang="ru-RU" sz="2000" dirty="0" err="1">
                <a:latin typeface="Times New Roman"/>
                <a:ea typeface="+mn-lt"/>
                <a:cs typeface="+mn-lt"/>
              </a:rPr>
              <a:t>of</a:t>
            </a:r>
            <a:r>
              <a:rPr lang="ru-RU" sz="2000" dirty="0">
                <a:latin typeface="Times New Roman"/>
                <a:ea typeface="+mn-lt"/>
                <a:cs typeface="+mn-lt"/>
              </a:rPr>
              <a:t> </a:t>
            </a:r>
            <a:r>
              <a:rPr lang="ru-RU" sz="2000" dirty="0" err="1">
                <a:latin typeface="Times New Roman"/>
                <a:ea typeface="+mn-lt"/>
                <a:cs typeface="+mn-lt"/>
              </a:rPr>
              <a:t>studying</a:t>
            </a:r>
            <a:r>
              <a:rPr lang="ru-RU" sz="2000" dirty="0">
                <a:latin typeface="Times New Roman"/>
                <a:ea typeface="+mn-lt"/>
                <a:cs typeface="+mn-lt"/>
              </a:rPr>
              <a:t> </a:t>
            </a:r>
            <a:r>
              <a:rPr lang="ru-RU" sz="2000" dirty="0" err="1">
                <a:latin typeface="Times New Roman"/>
                <a:ea typeface="+mn-lt"/>
                <a:cs typeface="+mn-lt"/>
              </a:rPr>
              <a:t>is</a:t>
            </a:r>
            <a:r>
              <a:rPr lang="ru-RU" sz="2000" dirty="0">
                <a:latin typeface="Times New Roman"/>
                <a:ea typeface="+mn-lt"/>
                <a:cs typeface="+mn-lt"/>
              </a:rPr>
              <a:t> </a:t>
            </a:r>
            <a:r>
              <a:rPr lang="ru-RU" sz="2000" dirty="0" err="1">
                <a:latin typeface="Times New Roman"/>
                <a:ea typeface="+mn-lt"/>
                <a:cs typeface="+mn-lt"/>
              </a:rPr>
              <a:t>to</a:t>
            </a:r>
            <a:r>
              <a:rPr lang="ru-RU" sz="2000" dirty="0">
                <a:latin typeface="Times New Roman"/>
                <a:ea typeface="+mn-lt"/>
                <a:cs typeface="+mn-lt"/>
              </a:rPr>
              <a:t> </a:t>
            </a:r>
            <a:r>
              <a:rPr lang="ru-RU" sz="2000" dirty="0" err="1">
                <a:latin typeface="Times New Roman"/>
                <a:ea typeface="+mn-lt"/>
                <a:cs typeface="+mn-lt"/>
              </a:rPr>
              <a:t>enter</a:t>
            </a:r>
            <a:r>
              <a:rPr lang="ru-RU" sz="2000" dirty="0">
                <a:latin typeface="Times New Roman"/>
                <a:ea typeface="+mn-lt"/>
                <a:cs typeface="+mn-lt"/>
              </a:rPr>
              <a:t> </a:t>
            </a:r>
            <a:r>
              <a:rPr lang="ru-RU" sz="2000" dirty="0" err="1">
                <a:latin typeface="Times New Roman"/>
                <a:ea typeface="+mn-lt"/>
                <a:cs typeface="+mn-lt"/>
              </a:rPr>
              <a:t>the</a:t>
            </a:r>
            <a:r>
              <a:rPr lang="ru-RU" sz="2000" dirty="0">
                <a:latin typeface="Times New Roman"/>
                <a:ea typeface="+mn-lt"/>
                <a:cs typeface="+mn-lt"/>
              </a:rPr>
              <a:t> </a:t>
            </a:r>
            <a:r>
              <a:rPr lang="ru-RU" sz="2000" dirty="0" err="1">
                <a:latin typeface="Times New Roman"/>
                <a:ea typeface="+mn-lt"/>
                <a:cs typeface="+mn-lt"/>
              </a:rPr>
              <a:t>university</a:t>
            </a:r>
            <a:r>
              <a:rPr lang="ru-RU" sz="2000" dirty="0">
                <a:latin typeface="Times New Roman"/>
                <a:ea typeface="+mn-lt"/>
                <a:cs typeface="+mn-lt"/>
              </a:rPr>
              <a:t>.</a:t>
            </a:r>
          </a:p>
          <a:p>
            <a:pPr fontAlgn="auto">
              <a:spcAft>
                <a:spcPts val="0"/>
              </a:spcAft>
              <a:buFont typeface="Arial" panose="020B0604020202020204" pitchFamily="34" charset="0"/>
              <a:buChar char="•"/>
              <a:defRPr/>
            </a:pPr>
            <a:r>
              <a:rPr lang="ru-RU" sz="2000" dirty="0">
                <a:latin typeface="Times New Roman"/>
                <a:ea typeface="+mn-lt"/>
                <a:cs typeface="+mn-lt"/>
              </a:rPr>
              <a:t> The </a:t>
            </a:r>
            <a:r>
              <a:rPr lang="ru-RU" sz="2000" dirty="0" err="1">
                <a:latin typeface="Times New Roman"/>
                <a:ea typeface="+mn-lt"/>
                <a:cs typeface="+mn-lt"/>
              </a:rPr>
              <a:t>disciplines</a:t>
            </a:r>
            <a:r>
              <a:rPr lang="ru-RU" sz="2000" dirty="0">
                <a:latin typeface="Times New Roman"/>
                <a:ea typeface="+mn-lt"/>
                <a:cs typeface="+mn-lt"/>
              </a:rPr>
              <a:t> </a:t>
            </a:r>
            <a:r>
              <a:rPr lang="ru-RU" sz="2000" dirty="0" err="1">
                <a:latin typeface="Times New Roman"/>
                <a:ea typeface="+mn-lt"/>
                <a:cs typeface="+mn-lt"/>
              </a:rPr>
              <a:t>taught</a:t>
            </a:r>
            <a:r>
              <a:rPr lang="ru-RU" sz="2000" dirty="0">
                <a:latin typeface="Times New Roman"/>
                <a:ea typeface="+mn-lt"/>
                <a:cs typeface="+mn-lt"/>
              </a:rPr>
              <a:t> </a:t>
            </a:r>
            <a:r>
              <a:rPr lang="ru-RU" sz="2000" dirty="0" err="1">
                <a:latin typeface="Times New Roman"/>
                <a:ea typeface="+mn-lt"/>
                <a:cs typeface="+mn-lt"/>
              </a:rPr>
              <a:t>in</a:t>
            </a:r>
            <a:r>
              <a:rPr lang="ru-RU" sz="2000" dirty="0">
                <a:latin typeface="Times New Roman"/>
                <a:ea typeface="+mn-lt"/>
                <a:cs typeface="+mn-lt"/>
              </a:rPr>
              <a:t> </a:t>
            </a:r>
            <a:r>
              <a:rPr lang="ru-RU" sz="2000" dirty="0" err="1">
                <a:latin typeface="Times New Roman"/>
                <a:ea typeface="+mn-lt"/>
                <a:cs typeface="+mn-lt"/>
              </a:rPr>
              <a:t>senior</a:t>
            </a:r>
            <a:r>
              <a:rPr lang="ru-RU" sz="2000" dirty="0">
                <a:latin typeface="Times New Roman"/>
                <a:ea typeface="+mn-lt"/>
                <a:cs typeface="+mn-lt"/>
              </a:rPr>
              <a:t> </a:t>
            </a:r>
            <a:r>
              <a:rPr lang="ru-RU" sz="2000" dirty="0" err="1">
                <a:latin typeface="Times New Roman"/>
                <a:ea typeface="+mn-lt"/>
                <a:cs typeface="+mn-lt"/>
              </a:rPr>
              <a:t>high</a:t>
            </a:r>
            <a:r>
              <a:rPr lang="ru-RU" sz="2000" dirty="0">
                <a:latin typeface="Times New Roman"/>
                <a:ea typeface="+mn-lt"/>
                <a:cs typeface="+mn-lt"/>
              </a:rPr>
              <a:t> </a:t>
            </a:r>
            <a:r>
              <a:rPr lang="ru-RU" sz="2000" dirty="0" err="1">
                <a:latin typeface="Times New Roman"/>
                <a:ea typeface="+mn-lt"/>
                <a:cs typeface="+mn-lt"/>
              </a:rPr>
              <a:t>school</a:t>
            </a:r>
            <a:r>
              <a:rPr lang="ru-RU" sz="2000" dirty="0">
                <a:latin typeface="Times New Roman"/>
                <a:ea typeface="+mn-lt"/>
                <a:cs typeface="+mn-lt"/>
              </a:rPr>
              <a:t> </a:t>
            </a:r>
            <a:r>
              <a:rPr lang="ru-RU" sz="2000" dirty="0" err="1">
                <a:latin typeface="Times New Roman"/>
                <a:ea typeface="+mn-lt"/>
                <a:cs typeface="+mn-lt"/>
              </a:rPr>
              <a:t>include</a:t>
            </a:r>
            <a:r>
              <a:rPr lang="ru-RU" sz="2000" dirty="0">
                <a:latin typeface="Times New Roman"/>
                <a:ea typeface="+mn-lt"/>
                <a:cs typeface="+mn-lt"/>
              </a:rPr>
              <a:t>: </a:t>
            </a:r>
            <a:r>
              <a:rPr lang="ru-RU" sz="2000" dirty="0" err="1">
                <a:latin typeface="Times New Roman"/>
                <a:ea typeface="+mn-lt"/>
                <a:cs typeface="+mn-lt"/>
              </a:rPr>
              <a:t>state</a:t>
            </a:r>
            <a:r>
              <a:rPr lang="ru-RU" sz="2000" dirty="0">
                <a:latin typeface="Times New Roman"/>
                <a:ea typeface="+mn-lt"/>
                <a:cs typeface="+mn-lt"/>
              </a:rPr>
              <a:t> </a:t>
            </a:r>
            <a:r>
              <a:rPr lang="ru-RU" sz="2000" dirty="0" err="1">
                <a:latin typeface="Times New Roman"/>
                <a:ea typeface="+mn-lt"/>
                <a:cs typeface="+mn-lt"/>
              </a:rPr>
              <a:t>language</a:t>
            </a:r>
            <a:r>
              <a:rPr lang="ru-RU" sz="2000" dirty="0">
                <a:latin typeface="Times New Roman"/>
                <a:ea typeface="+mn-lt"/>
                <a:cs typeface="+mn-lt"/>
              </a:rPr>
              <a:t> (</a:t>
            </a:r>
            <a:r>
              <a:rPr lang="ru-RU" sz="2000" dirty="0" err="1">
                <a:latin typeface="Times New Roman"/>
                <a:ea typeface="+mn-lt"/>
                <a:cs typeface="+mn-lt"/>
              </a:rPr>
              <a:t>modern</a:t>
            </a:r>
            <a:r>
              <a:rPr lang="ru-RU" sz="2000" dirty="0">
                <a:latin typeface="Times New Roman"/>
                <a:ea typeface="+mn-lt"/>
                <a:cs typeface="+mn-lt"/>
              </a:rPr>
              <a:t>, </a:t>
            </a:r>
            <a:r>
              <a:rPr lang="ru-RU" sz="2000" dirty="0" err="1">
                <a:latin typeface="Times New Roman"/>
                <a:ea typeface="+mn-lt"/>
                <a:cs typeface="+mn-lt"/>
              </a:rPr>
              <a:t>ancient</a:t>
            </a:r>
            <a:r>
              <a:rPr lang="ru-RU" sz="2000" dirty="0">
                <a:latin typeface="Times New Roman"/>
                <a:ea typeface="+mn-lt"/>
                <a:cs typeface="+mn-lt"/>
              </a:rPr>
              <a:t>), </a:t>
            </a:r>
            <a:r>
              <a:rPr lang="ru-RU" sz="2000" dirty="0" err="1">
                <a:latin typeface="Times New Roman"/>
                <a:ea typeface="+mn-lt"/>
                <a:cs typeface="+mn-lt"/>
              </a:rPr>
              <a:t>humanities</a:t>
            </a:r>
            <a:r>
              <a:rPr lang="ru-RU" sz="2000" dirty="0">
                <a:latin typeface="Times New Roman"/>
                <a:ea typeface="+mn-lt"/>
                <a:cs typeface="+mn-lt"/>
              </a:rPr>
              <a:t> ( </a:t>
            </a:r>
            <a:r>
              <a:rPr lang="ru-RU" sz="2000" dirty="0" err="1">
                <a:latin typeface="Times New Roman"/>
                <a:ea typeface="+mn-lt"/>
                <a:cs typeface="+mn-lt"/>
              </a:rPr>
              <a:t>geography</a:t>
            </a:r>
            <a:r>
              <a:rPr lang="ru-RU" sz="2000" dirty="0">
                <a:latin typeface="Times New Roman"/>
                <a:ea typeface="+mn-lt"/>
                <a:cs typeface="+mn-lt"/>
              </a:rPr>
              <a:t> , </a:t>
            </a:r>
            <a:r>
              <a:rPr lang="ru-RU" sz="2000" dirty="0" err="1">
                <a:latin typeface="Times New Roman"/>
                <a:ea typeface="+mn-lt"/>
                <a:cs typeface="+mn-lt"/>
              </a:rPr>
              <a:t>history</a:t>
            </a:r>
            <a:r>
              <a:rPr lang="ru-RU" sz="2000" dirty="0">
                <a:latin typeface="Times New Roman"/>
                <a:ea typeface="+mn-lt"/>
                <a:cs typeface="+mn-lt"/>
              </a:rPr>
              <a:t> </a:t>
            </a:r>
            <a:r>
              <a:rPr lang="ru-RU" sz="2000" dirty="0" err="1">
                <a:latin typeface="Times New Roman"/>
                <a:ea typeface="+mn-lt"/>
                <a:cs typeface="+mn-lt"/>
              </a:rPr>
              <a:t>of</a:t>
            </a:r>
            <a:r>
              <a:rPr lang="ru-RU" sz="2000" dirty="0">
                <a:latin typeface="Times New Roman"/>
                <a:ea typeface="+mn-lt"/>
                <a:cs typeface="+mn-lt"/>
              </a:rPr>
              <a:t> Japan , </a:t>
            </a:r>
            <a:r>
              <a:rPr lang="ru-RU" sz="2000" dirty="0" err="1">
                <a:latin typeface="Times New Roman"/>
                <a:ea typeface="+mn-lt"/>
                <a:cs typeface="+mn-lt"/>
              </a:rPr>
              <a:t>world</a:t>
            </a:r>
            <a:r>
              <a:rPr lang="ru-RU" sz="2000" dirty="0">
                <a:latin typeface="Times New Roman"/>
                <a:ea typeface="+mn-lt"/>
                <a:cs typeface="+mn-lt"/>
              </a:rPr>
              <a:t> </a:t>
            </a:r>
            <a:r>
              <a:rPr lang="ru-RU" sz="2000" dirty="0" err="1">
                <a:latin typeface="Times New Roman"/>
                <a:ea typeface="+mn-lt"/>
                <a:cs typeface="+mn-lt"/>
              </a:rPr>
              <a:t>history</a:t>
            </a:r>
            <a:r>
              <a:rPr lang="ru-RU" sz="2000" dirty="0">
                <a:latin typeface="Times New Roman"/>
                <a:ea typeface="+mn-lt"/>
                <a:cs typeface="+mn-lt"/>
              </a:rPr>
              <a:t> ), </a:t>
            </a:r>
            <a:r>
              <a:rPr lang="ru-RU" sz="2000" dirty="0" err="1">
                <a:latin typeface="Times New Roman"/>
                <a:ea typeface="+mn-lt"/>
                <a:cs typeface="+mn-lt"/>
              </a:rPr>
              <a:t>society</a:t>
            </a:r>
            <a:r>
              <a:rPr lang="ru-RU" sz="2000" dirty="0">
                <a:latin typeface="Times New Roman"/>
                <a:ea typeface="+mn-lt"/>
                <a:cs typeface="+mn-lt"/>
              </a:rPr>
              <a:t> ( </a:t>
            </a:r>
            <a:r>
              <a:rPr lang="ru-RU" sz="2000" dirty="0" err="1">
                <a:latin typeface="Times New Roman"/>
                <a:ea typeface="+mn-lt"/>
                <a:cs typeface="+mn-lt"/>
              </a:rPr>
              <a:t>sociology</a:t>
            </a:r>
            <a:r>
              <a:rPr lang="ru-RU" sz="2000" dirty="0">
                <a:latin typeface="Times New Roman"/>
                <a:ea typeface="+mn-lt"/>
                <a:cs typeface="+mn-lt"/>
              </a:rPr>
              <a:t> , </a:t>
            </a:r>
            <a:r>
              <a:rPr lang="ru-RU" sz="2000" dirty="0" err="1">
                <a:latin typeface="Times New Roman"/>
                <a:ea typeface="+mn-lt"/>
                <a:cs typeface="+mn-lt"/>
              </a:rPr>
              <a:t>ethics</a:t>
            </a:r>
            <a:r>
              <a:rPr lang="ru-RU" sz="2000" dirty="0">
                <a:latin typeface="Times New Roman"/>
                <a:ea typeface="+mn-lt"/>
                <a:cs typeface="+mn-lt"/>
              </a:rPr>
              <a:t> , </a:t>
            </a:r>
            <a:r>
              <a:rPr lang="ru-RU" sz="2000" dirty="0" err="1">
                <a:latin typeface="Times New Roman"/>
                <a:ea typeface="+mn-lt"/>
                <a:cs typeface="+mn-lt"/>
              </a:rPr>
              <a:t>political</a:t>
            </a:r>
            <a:r>
              <a:rPr lang="ru-RU" sz="2000" dirty="0">
                <a:latin typeface="Times New Roman"/>
                <a:ea typeface="+mn-lt"/>
                <a:cs typeface="+mn-lt"/>
              </a:rPr>
              <a:t> </a:t>
            </a:r>
            <a:r>
              <a:rPr lang="ru-RU" sz="2000" dirty="0" err="1">
                <a:latin typeface="Times New Roman"/>
                <a:ea typeface="+mn-lt"/>
                <a:cs typeface="+mn-lt"/>
              </a:rPr>
              <a:t>science</a:t>
            </a:r>
            <a:r>
              <a:rPr lang="ru-RU" sz="2000" dirty="0">
                <a:latin typeface="Times New Roman"/>
                <a:ea typeface="+mn-lt"/>
                <a:cs typeface="+mn-lt"/>
              </a:rPr>
              <a:t> , </a:t>
            </a:r>
            <a:r>
              <a:rPr lang="ru-RU" sz="2000" dirty="0" err="1">
                <a:latin typeface="Times New Roman"/>
                <a:ea typeface="+mn-lt"/>
                <a:cs typeface="+mn-lt"/>
              </a:rPr>
              <a:t>economics</a:t>
            </a:r>
            <a:r>
              <a:rPr lang="ru-RU" sz="2000" dirty="0">
                <a:latin typeface="Times New Roman"/>
                <a:ea typeface="+mn-lt"/>
                <a:cs typeface="+mn-lt"/>
              </a:rPr>
              <a:t> ), </a:t>
            </a:r>
            <a:r>
              <a:rPr lang="ru-RU" sz="2000" dirty="0" err="1">
                <a:latin typeface="Times New Roman"/>
                <a:ea typeface="+mn-lt"/>
                <a:cs typeface="+mn-lt"/>
              </a:rPr>
              <a:t>mathematics</a:t>
            </a:r>
            <a:r>
              <a:rPr lang="ru-RU" sz="2000" dirty="0">
                <a:latin typeface="Times New Roman"/>
                <a:ea typeface="+mn-lt"/>
                <a:cs typeface="+mn-lt"/>
              </a:rPr>
              <a:t> ( </a:t>
            </a:r>
            <a:r>
              <a:rPr lang="ru-RU" sz="2000" dirty="0" err="1">
                <a:latin typeface="Times New Roman"/>
                <a:ea typeface="+mn-lt"/>
                <a:cs typeface="+mn-lt"/>
              </a:rPr>
              <a:t>algebra</a:t>
            </a:r>
            <a:r>
              <a:rPr lang="ru-RU" sz="2000" dirty="0">
                <a:latin typeface="Times New Roman"/>
                <a:ea typeface="+mn-lt"/>
                <a:cs typeface="+mn-lt"/>
              </a:rPr>
              <a:t> , </a:t>
            </a:r>
            <a:r>
              <a:rPr lang="ru-RU" sz="2000" dirty="0" err="1">
                <a:latin typeface="Times New Roman"/>
                <a:ea typeface="+mn-lt"/>
                <a:cs typeface="+mn-lt"/>
              </a:rPr>
              <a:t>geometry</a:t>
            </a:r>
            <a:r>
              <a:rPr lang="ru-RU" sz="2000" dirty="0">
                <a:latin typeface="Times New Roman"/>
                <a:ea typeface="+mn-lt"/>
                <a:cs typeface="+mn-lt"/>
              </a:rPr>
              <a:t> ), </a:t>
            </a:r>
            <a:r>
              <a:rPr lang="ru-RU" sz="2000" dirty="0" err="1">
                <a:latin typeface="Times New Roman"/>
                <a:ea typeface="+mn-lt"/>
                <a:cs typeface="+mn-lt"/>
              </a:rPr>
              <a:t>natural</a:t>
            </a:r>
            <a:r>
              <a:rPr lang="ru-RU" sz="2000" dirty="0">
                <a:latin typeface="Times New Roman"/>
                <a:ea typeface="+mn-lt"/>
                <a:cs typeface="+mn-lt"/>
              </a:rPr>
              <a:t> </a:t>
            </a:r>
            <a:r>
              <a:rPr lang="ru-RU" sz="2000" dirty="0" err="1">
                <a:latin typeface="Times New Roman"/>
                <a:ea typeface="+mn-lt"/>
                <a:cs typeface="+mn-lt"/>
              </a:rPr>
              <a:t>sciences</a:t>
            </a:r>
            <a:r>
              <a:rPr lang="ru-RU" sz="2000" dirty="0">
                <a:latin typeface="Times New Roman"/>
                <a:ea typeface="+mn-lt"/>
                <a:cs typeface="+mn-lt"/>
              </a:rPr>
              <a:t> </a:t>
            </a:r>
            <a:r>
              <a:rPr lang="ru-RU" sz="2000" dirty="0" err="1">
                <a:latin typeface="Times New Roman"/>
                <a:ea typeface="+mn-lt"/>
                <a:cs typeface="+mn-lt"/>
              </a:rPr>
              <a:t>science</a:t>
            </a:r>
            <a:r>
              <a:rPr lang="ru-RU" sz="2000" dirty="0">
                <a:latin typeface="Times New Roman"/>
                <a:ea typeface="+mn-lt"/>
                <a:cs typeface="+mn-lt"/>
              </a:rPr>
              <a:t> ( </a:t>
            </a:r>
            <a:r>
              <a:rPr lang="ru-RU" sz="2000" dirty="0" err="1">
                <a:latin typeface="Times New Roman"/>
                <a:ea typeface="+mn-lt"/>
                <a:cs typeface="+mn-lt"/>
              </a:rPr>
              <a:t>physics</a:t>
            </a:r>
            <a:r>
              <a:rPr lang="ru-RU" sz="2000" dirty="0">
                <a:latin typeface="Times New Roman"/>
                <a:ea typeface="+mn-lt"/>
                <a:cs typeface="+mn-lt"/>
              </a:rPr>
              <a:t> , </a:t>
            </a:r>
            <a:r>
              <a:rPr lang="ru-RU" sz="2000" dirty="0" err="1">
                <a:latin typeface="Times New Roman"/>
                <a:ea typeface="+mn-lt"/>
                <a:cs typeface="+mn-lt"/>
              </a:rPr>
              <a:t>chemistry</a:t>
            </a:r>
            <a:r>
              <a:rPr lang="ru-RU" sz="2000" dirty="0">
                <a:latin typeface="Times New Roman"/>
                <a:ea typeface="+mn-lt"/>
                <a:cs typeface="+mn-lt"/>
              </a:rPr>
              <a:t> , </a:t>
            </a:r>
            <a:r>
              <a:rPr lang="ru-RU" sz="2000" dirty="0" err="1">
                <a:latin typeface="Times New Roman"/>
                <a:ea typeface="+mn-lt"/>
                <a:cs typeface="+mn-lt"/>
              </a:rPr>
              <a:t>biology</a:t>
            </a:r>
            <a:r>
              <a:rPr lang="ru-RU" sz="2000" dirty="0">
                <a:latin typeface="Times New Roman"/>
                <a:ea typeface="+mn-lt"/>
                <a:cs typeface="+mn-lt"/>
              </a:rPr>
              <a:t> , </a:t>
            </a:r>
            <a:r>
              <a:rPr lang="ru-RU" sz="2000" dirty="0" err="1">
                <a:latin typeface="Times New Roman"/>
                <a:ea typeface="+mn-lt"/>
                <a:cs typeface="+mn-lt"/>
              </a:rPr>
              <a:t>geology</a:t>
            </a:r>
            <a:r>
              <a:rPr lang="ru-RU" sz="2000" dirty="0">
                <a:latin typeface="Times New Roman"/>
                <a:ea typeface="+mn-lt"/>
                <a:cs typeface="+mn-lt"/>
              </a:rPr>
              <a:t> ), </a:t>
            </a:r>
            <a:r>
              <a:rPr lang="ru-RU" sz="2000" dirty="0" err="1">
                <a:latin typeface="Times New Roman"/>
                <a:ea typeface="+mn-lt"/>
                <a:cs typeface="+mn-lt"/>
              </a:rPr>
              <a:t>art</a:t>
            </a:r>
            <a:r>
              <a:rPr lang="ru-RU" sz="2000" dirty="0">
                <a:latin typeface="Times New Roman"/>
                <a:ea typeface="+mn-lt"/>
                <a:cs typeface="+mn-lt"/>
              </a:rPr>
              <a:t> ( </a:t>
            </a:r>
            <a:r>
              <a:rPr lang="ru-RU" sz="2000" dirty="0" err="1">
                <a:latin typeface="Times New Roman"/>
                <a:ea typeface="+mn-lt"/>
                <a:cs typeface="+mn-lt"/>
              </a:rPr>
              <a:t>music</a:t>
            </a:r>
            <a:r>
              <a:rPr lang="ru-RU" sz="2000" dirty="0">
                <a:latin typeface="Times New Roman"/>
                <a:ea typeface="+mn-lt"/>
                <a:cs typeface="+mn-lt"/>
              </a:rPr>
              <a:t> , </a:t>
            </a:r>
            <a:r>
              <a:rPr lang="ru-RU" sz="2000" dirty="0" err="1">
                <a:latin typeface="Times New Roman"/>
                <a:ea typeface="+mn-lt"/>
                <a:cs typeface="+mn-lt"/>
              </a:rPr>
              <a:t>visual</a:t>
            </a:r>
            <a:r>
              <a:rPr lang="ru-RU" sz="2000" dirty="0">
                <a:latin typeface="Times New Roman"/>
                <a:ea typeface="+mn-lt"/>
                <a:cs typeface="+mn-lt"/>
              </a:rPr>
              <a:t> </a:t>
            </a:r>
            <a:r>
              <a:rPr lang="ru-RU" sz="2000" dirty="0" err="1">
                <a:latin typeface="Times New Roman"/>
                <a:ea typeface="+mn-lt"/>
                <a:cs typeface="+mn-lt"/>
              </a:rPr>
              <a:t>arts</a:t>
            </a:r>
            <a:r>
              <a:rPr lang="ru-RU" sz="2000" dirty="0">
                <a:latin typeface="Times New Roman"/>
                <a:ea typeface="+mn-lt"/>
                <a:cs typeface="+mn-lt"/>
              </a:rPr>
              <a:t> , </a:t>
            </a:r>
            <a:r>
              <a:rPr lang="ru-RU" sz="2000" dirty="0" err="1">
                <a:latin typeface="Times New Roman"/>
                <a:ea typeface="+mn-lt"/>
                <a:cs typeface="+mn-lt"/>
              </a:rPr>
              <a:t>project</a:t>
            </a:r>
            <a:r>
              <a:rPr lang="ru-RU" sz="2000" dirty="0">
                <a:latin typeface="Times New Roman"/>
                <a:ea typeface="+mn-lt"/>
                <a:cs typeface="+mn-lt"/>
              </a:rPr>
              <a:t> , </a:t>
            </a:r>
            <a:r>
              <a:rPr lang="ru-RU" sz="2000" dirty="0" err="1">
                <a:latin typeface="Times New Roman"/>
                <a:ea typeface="+mn-lt"/>
                <a:cs typeface="+mn-lt"/>
              </a:rPr>
              <a:t>crafts</a:t>
            </a:r>
            <a:r>
              <a:rPr lang="ru-RU" sz="2000" dirty="0">
                <a:latin typeface="Times New Roman"/>
                <a:ea typeface="+mn-lt"/>
                <a:cs typeface="+mn-lt"/>
              </a:rPr>
              <a:t>), </a:t>
            </a:r>
            <a:r>
              <a:rPr lang="ru-RU" sz="2000" dirty="0" err="1">
                <a:latin typeface="Times New Roman"/>
                <a:ea typeface="+mn-lt"/>
                <a:cs typeface="+mn-lt"/>
              </a:rPr>
              <a:t>physical</a:t>
            </a:r>
            <a:r>
              <a:rPr lang="ru-RU" sz="2000" dirty="0">
                <a:latin typeface="Times New Roman"/>
                <a:ea typeface="+mn-lt"/>
                <a:cs typeface="+mn-lt"/>
              </a:rPr>
              <a:t> </a:t>
            </a:r>
            <a:r>
              <a:rPr lang="ru-RU" sz="2000" dirty="0" err="1">
                <a:latin typeface="Times New Roman"/>
                <a:ea typeface="+mn-lt"/>
                <a:cs typeface="+mn-lt"/>
              </a:rPr>
              <a:t>education</a:t>
            </a:r>
            <a:r>
              <a:rPr lang="ru-RU" sz="2000" dirty="0">
                <a:latin typeface="Times New Roman"/>
                <a:ea typeface="+mn-lt"/>
                <a:cs typeface="+mn-lt"/>
              </a:rPr>
              <a:t> , </a:t>
            </a:r>
            <a:r>
              <a:rPr lang="ru-RU" sz="2000" dirty="0" err="1">
                <a:latin typeface="Times New Roman"/>
                <a:ea typeface="+mn-lt"/>
                <a:cs typeface="+mn-lt"/>
              </a:rPr>
              <a:t>labor</a:t>
            </a:r>
            <a:r>
              <a:rPr lang="ru-RU" sz="2000" dirty="0">
                <a:latin typeface="Times New Roman"/>
                <a:ea typeface="+mn-lt"/>
                <a:cs typeface="+mn-lt"/>
              </a:rPr>
              <a:t> , English , </a:t>
            </a:r>
            <a:r>
              <a:rPr lang="ru-RU" sz="2000" dirty="0" err="1">
                <a:latin typeface="Times New Roman"/>
                <a:ea typeface="+mn-lt"/>
                <a:cs typeface="+mn-lt"/>
              </a:rPr>
              <a:t>computer</a:t>
            </a:r>
            <a:r>
              <a:rPr lang="ru-RU" sz="2000" dirty="0">
                <a:latin typeface="Times New Roman"/>
                <a:ea typeface="+mn-lt"/>
                <a:cs typeface="+mn-lt"/>
              </a:rPr>
              <a:t> </a:t>
            </a:r>
            <a:r>
              <a:rPr lang="ru-RU" sz="2000" dirty="0" err="1">
                <a:latin typeface="Times New Roman"/>
                <a:ea typeface="+mn-lt"/>
                <a:cs typeface="+mn-lt"/>
              </a:rPr>
              <a:t>science</a:t>
            </a:r>
            <a:r>
              <a:rPr lang="ru-RU" sz="2000" dirty="0">
                <a:latin typeface="Times New Roman"/>
                <a:ea typeface="+mn-lt"/>
                <a:cs typeface="+mn-lt"/>
              </a:rPr>
              <a:t> . </a:t>
            </a:r>
            <a:r>
              <a:rPr lang="ru-RU" sz="2000" dirty="0" err="1">
                <a:latin typeface="Times New Roman"/>
                <a:ea typeface="+mn-lt"/>
                <a:cs typeface="+mn-lt"/>
              </a:rPr>
              <a:t>Specialized</a:t>
            </a:r>
            <a:r>
              <a:rPr lang="ru-RU" sz="2000" dirty="0">
                <a:latin typeface="Times New Roman"/>
                <a:ea typeface="+mn-lt"/>
                <a:cs typeface="+mn-lt"/>
              </a:rPr>
              <a:t> </a:t>
            </a:r>
            <a:r>
              <a:rPr lang="ru-RU" sz="2000" dirty="0" err="1">
                <a:latin typeface="Times New Roman"/>
                <a:ea typeface="+mn-lt"/>
                <a:cs typeface="+mn-lt"/>
              </a:rPr>
              <a:t>subjects</a:t>
            </a:r>
            <a:r>
              <a:rPr lang="ru-RU" sz="2000" dirty="0">
                <a:latin typeface="Times New Roman"/>
                <a:ea typeface="+mn-lt"/>
                <a:cs typeface="+mn-lt"/>
              </a:rPr>
              <a:t> </a:t>
            </a:r>
            <a:r>
              <a:rPr lang="ru-RU" sz="2000" dirty="0" err="1">
                <a:latin typeface="Times New Roman"/>
                <a:ea typeface="+mn-lt"/>
                <a:cs typeface="+mn-lt"/>
              </a:rPr>
              <a:t>to</a:t>
            </a:r>
            <a:r>
              <a:rPr lang="ru-RU" sz="2000" dirty="0">
                <a:latin typeface="Times New Roman"/>
                <a:ea typeface="+mn-lt"/>
                <a:cs typeface="+mn-lt"/>
              </a:rPr>
              <a:t> </a:t>
            </a:r>
            <a:r>
              <a:rPr lang="ru-RU" sz="2000" dirty="0" err="1">
                <a:latin typeface="Times New Roman"/>
                <a:ea typeface="+mn-lt"/>
                <a:cs typeface="+mn-lt"/>
              </a:rPr>
              <a:t>choose</a:t>
            </a:r>
            <a:r>
              <a:rPr lang="ru-RU" sz="2000" dirty="0">
                <a:latin typeface="Times New Roman"/>
                <a:ea typeface="+mn-lt"/>
                <a:cs typeface="+mn-lt"/>
              </a:rPr>
              <a:t> </a:t>
            </a:r>
            <a:r>
              <a:rPr lang="ru-RU" sz="2000" dirty="0" err="1">
                <a:latin typeface="Times New Roman"/>
                <a:ea typeface="+mn-lt"/>
                <a:cs typeface="+mn-lt"/>
              </a:rPr>
              <a:t>from</a:t>
            </a:r>
            <a:r>
              <a:rPr lang="ru-RU" sz="2000" dirty="0">
                <a:latin typeface="Times New Roman"/>
                <a:ea typeface="+mn-lt"/>
                <a:cs typeface="+mn-lt"/>
              </a:rPr>
              <a:t> </a:t>
            </a:r>
            <a:r>
              <a:rPr lang="ru-RU" sz="2000" dirty="0" err="1">
                <a:latin typeface="Times New Roman"/>
                <a:ea typeface="+mn-lt"/>
                <a:cs typeface="+mn-lt"/>
              </a:rPr>
              <a:t>are</a:t>
            </a:r>
            <a:r>
              <a:rPr lang="ru-RU" sz="2000" dirty="0">
                <a:latin typeface="Times New Roman"/>
                <a:ea typeface="+mn-lt"/>
                <a:cs typeface="+mn-lt"/>
              </a:rPr>
              <a:t> </a:t>
            </a:r>
            <a:r>
              <a:rPr lang="ru-RU" sz="2000" dirty="0" err="1">
                <a:latin typeface="Times New Roman"/>
                <a:ea typeface="+mn-lt"/>
                <a:cs typeface="+mn-lt"/>
              </a:rPr>
              <a:t>agronomy</a:t>
            </a:r>
            <a:r>
              <a:rPr lang="ru-RU" sz="2000" dirty="0">
                <a:latin typeface="Times New Roman"/>
                <a:ea typeface="+mn-lt"/>
                <a:cs typeface="+mn-lt"/>
              </a:rPr>
              <a:t> , </a:t>
            </a:r>
            <a:r>
              <a:rPr lang="ru-RU" sz="2000" dirty="0" err="1">
                <a:latin typeface="Times New Roman"/>
                <a:ea typeface="+mn-lt"/>
                <a:cs typeface="+mn-lt"/>
              </a:rPr>
              <a:t>industry</a:t>
            </a:r>
            <a:r>
              <a:rPr lang="ru-RU" sz="2000" dirty="0">
                <a:latin typeface="Times New Roman"/>
                <a:ea typeface="+mn-lt"/>
                <a:cs typeface="+mn-lt"/>
              </a:rPr>
              <a:t> , </a:t>
            </a:r>
            <a:r>
              <a:rPr lang="ru-RU" sz="2000" dirty="0" err="1">
                <a:latin typeface="Times New Roman"/>
                <a:ea typeface="+mn-lt"/>
                <a:cs typeface="+mn-lt"/>
              </a:rPr>
              <a:t>commerce</a:t>
            </a:r>
            <a:r>
              <a:rPr lang="ru-RU" sz="2000" dirty="0">
                <a:latin typeface="Times New Roman"/>
                <a:ea typeface="+mn-lt"/>
                <a:cs typeface="+mn-lt"/>
              </a:rPr>
              <a:t> , </a:t>
            </a:r>
            <a:r>
              <a:rPr lang="ru-RU" sz="2000" dirty="0" err="1">
                <a:latin typeface="Times New Roman"/>
                <a:ea typeface="+mn-lt"/>
                <a:cs typeface="+mn-lt"/>
              </a:rPr>
              <a:t>fishing</a:t>
            </a:r>
            <a:r>
              <a:rPr lang="ru-RU" sz="2000" dirty="0">
                <a:latin typeface="Times New Roman"/>
                <a:ea typeface="+mn-lt"/>
                <a:cs typeface="+mn-lt"/>
              </a:rPr>
              <a:t> , </a:t>
            </a:r>
            <a:r>
              <a:rPr lang="ru-RU" sz="2000" dirty="0" err="1">
                <a:latin typeface="Times New Roman"/>
                <a:ea typeface="+mn-lt"/>
                <a:cs typeface="+mn-lt"/>
              </a:rPr>
              <a:t>medical</a:t>
            </a:r>
            <a:r>
              <a:rPr lang="ru-RU" sz="2000" dirty="0">
                <a:latin typeface="Times New Roman"/>
                <a:ea typeface="+mn-lt"/>
                <a:cs typeface="+mn-lt"/>
              </a:rPr>
              <a:t> </a:t>
            </a:r>
            <a:r>
              <a:rPr lang="ru-RU" sz="2000" dirty="0" err="1">
                <a:latin typeface="Times New Roman"/>
                <a:ea typeface="+mn-lt"/>
                <a:cs typeface="+mn-lt"/>
              </a:rPr>
              <a:t>training</a:t>
            </a:r>
            <a:r>
              <a:rPr lang="ru-RU" sz="2000" dirty="0">
                <a:latin typeface="Times New Roman"/>
                <a:ea typeface="+mn-lt"/>
                <a:cs typeface="+mn-lt"/>
              </a:rPr>
              <a:t>, </a:t>
            </a:r>
            <a:r>
              <a:rPr lang="ru-RU" sz="2000" dirty="0" err="1">
                <a:latin typeface="Times New Roman"/>
                <a:ea typeface="+mn-lt"/>
                <a:cs typeface="+mn-lt"/>
              </a:rPr>
              <a:t>welfare</a:t>
            </a:r>
            <a:r>
              <a:rPr lang="ru-RU" sz="2000" dirty="0">
                <a:latin typeface="Times New Roman"/>
                <a:ea typeface="+mn-lt"/>
                <a:cs typeface="+mn-lt"/>
              </a:rPr>
              <a:t> , </a:t>
            </a:r>
            <a:r>
              <a:rPr lang="ru-RU" sz="2000" dirty="0" err="1">
                <a:latin typeface="Times New Roman"/>
                <a:ea typeface="+mn-lt"/>
                <a:cs typeface="+mn-lt"/>
              </a:rPr>
              <a:t>foreign</a:t>
            </a:r>
            <a:r>
              <a:rPr lang="ru-RU" sz="2000" dirty="0">
                <a:latin typeface="Times New Roman"/>
                <a:ea typeface="+mn-lt"/>
                <a:cs typeface="+mn-lt"/>
              </a:rPr>
              <a:t> </a:t>
            </a:r>
            <a:r>
              <a:rPr lang="ru-RU" sz="2000" dirty="0" err="1">
                <a:latin typeface="Times New Roman"/>
                <a:ea typeface="+mn-lt"/>
                <a:cs typeface="+mn-lt"/>
              </a:rPr>
              <a:t>languages</a:t>
            </a:r>
            <a:r>
              <a:rPr lang="ru-RU" sz="2000" dirty="0">
                <a:latin typeface="Times New Roman"/>
                <a:ea typeface="+mn-lt"/>
                <a:cs typeface="+mn-lt"/>
              </a:rPr>
              <a:t> , </a:t>
            </a:r>
            <a:r>
              <a:rPr lang="ru-RU" sz="2000" dirty="0" err="1">
                <a:latin typeface="Times New Roman"/>
                <a:ea typeface="+mn-lt"/>
                <a:cs typeface="+mn-lt"/>
              </a:rPr>
              <a:t>etc</a:t>
            </a:r>
            <a:r>
              <a:rPr lang="ru-RU" sz="2000" dirty="0">
                <a:latin typeface="Times New Roman"/>
                <a:ea typeface="+mn-lt"/>
                <a:cs typeface="+mn-lt"/>
              </a:rPr>
              <a:t>. </a:t>
            </a:r>
            <a:r>
              <a:rPr lang="ru-RU" sz="2000" dirty="0" err="1">
                <a:latin typeface="Times New Roman"/>
                <a:ea typeface="+mn-lt"/>
                <a:cs typeface="+mn-lt"/>
              </a:rPr>
              <a:t>Other</a:t>
            </a:r>
            <a:r>
              <a:rPr lang="ru-RU" sz="2000" dirty="0">
                <a:latin typeface="Times New Roman"/>
                <a:ea typeface="+mn-lt"/>
                <a:cs typeface="+mn-lt"/>
              </a:rPr>
              <a:t> </a:t>
            </a:r>
            <a:r>
              <a:rPr lang="ru-RU" sz="2000" dirty="0" err="1">
                <a:latin typeface="Times New Roman"/>
                <a:ea typeface="+mn-lt"/>
                <a:cs typeface="+mn-lt"/>
              </a:rPr>
              <a:t>subjects</a:t>
            </a:r>
            <a:r>
              <a:rPr lang="ru-RU" sz="2000" dirty="0">
                <a:latin typeface="Times New Roman"/>
                <a:ea typeface="+mn-lt"/>
                <a:cs typeface="+mn-lt"/>
              </a:rPr>
              <a:t> </a:t>
            </a:r>
            <a:r>
              <a:rPr lang="ru-RU" sz="2000" dirty="0" err="1">
                <a:latin typeface="Times New Roman"/>
                <a:ea typeface="+mn-lt"/>
                <a:cs typeface="+mn-lt"/>
              </a:rPr>
              <a:t>are</a:t>
            </a:r>
            <a:r>
              <a:rPr lang="ru-RU" sz="2000" dirty="0">
                <a:latin typeface="Times New Roman"/>
                <a:ea typeface="+mn-lt"/>
                <a:cs typeface="+mn-lt"/>
              </a:rPr>
              <a:t> </a:t>
            </a:r>
            <a:r>
              <a:rPr lang="ru-RU" sz="2000" dirty="0" err="1">
                <a:latin typeface="Times New Roman"/>
                <a:ea typeface="+mn-lt"/>
                <a:cs typeface="+mn-lt"/>
              </a:rPr>
              <a:t>additionally</a:t>
            </a:r>
            <a:r>
              <a:rPr lang="ru-RU" sz="2000" dirty="0">
                <a:latin typeface="Times New Roman"/>
                <a:ea typeface="+mn-lt"/>
                <a:cs typeface="+mn-lt"/>
              </a:rPr>
              <a:t> </a:t>
            </a:r>
            <a:r>
              <a:rPr lang="ru-RU" sz="2000" dirty="0" err="1">
                <a:latin typeface="Times New Roman"/>
                <a:ea typeface="+mn-lt"/>
                <a:cs typeface="+mn-lt"/>
              </a:rPr>
              <a:t>taught</a:t>
            </a:r>
            <a:r>
              <a:rPr lang="ru-RU" sz="2000" dirty="0">
                <a:latin typeface="Times New Roman"/>
                <a:ea typeface="+mn-lt"/>
                <a:cs typeface="+mn-lt"/>
              </a:rPr>
              <a:t> </a:t>
            </a:r>
            <a:r>
              <a:rPr lang="ru-RU" sz="2000" dirty="0" err="1">
                <a:latin typeface="Times New Roman"/>
                <a:ea typeface="+mn-lt"/>
                <a:cs typeface="+mn-lt"/>
              </a:rPr>
              <a:t>in</a:t>
            </a:r>
            <a:r>
              <a:rPr lang="ru-RU" sz="2000" dirty="0">
                <a:latin typeface="Times New Roman"/>
                <a:ea typeface="+mn-lt"/>
                <a:cs typeface="+mn-lt"/>
              </a:rPr>
              <a:t> </a:t>
            </a:r>
            <a:r>
              <a:rPr lang="ru-RU" sz="2000" dirty="0" err="1">
                <a:latin typeface="Times New Roman"/>
                <a:ea typeface="+mn-lt"/>
                <a:cs typeface="+mn-lt"/>
              </a:rPr>
              <a:t>private</a:t>
            </a:r>
            <a:r>
              <a:rPr lang="ru-RU" sz="2000" dirty="0">
                <a:latin typeface="Times New Roman"/>
                <a:ea typeface="+mn-lt"/>
                <a:cs typeface="+mn-lt"/>
              </a:rPr>
              <a:t> </a:t>
            </a:r>
            <a:r>
              <a:rPr lang="ru-RU" sz="2000" dirty="0" err="1">
                <a:latin typeface="Times New Roman"/>
                <a:ea typeface="+mn-lt"/>
                <a:cs typeface="+mn-lt"/>
              </a:rPr>
              <a:t>schools</a:t>
            </a:r>
            <a:r>
              <a:rPr lang="ru-RU" sz="2000" dirty="0">
                <a:latin typeface="Times New Roman"/>
                <a:ea typeface="+mn-lt"/>
                <a:cs typeface="+mn-lt"/>
              </a:rPr>
              <a:t>.</a:t>
            </a:r>
          </a:p>
          <a:p>
            <a:pPr fontAlgn="auto">
              <a:spcAft>
                <a:spcPts val="0"/>
              </a:spcAft>
              <a:buFont typeface="Arial" panose="020B0604020202020204" pitchFamily="34" charset="0"/>
              <a:buChar char="•"/>
              <a:defRPr/>
            </a:pPr>
            <a:r>
              <a:rPr lang="ru-RU" sz="2000" dirty="0" err="1">
                <a:latin typeface="Times New Roman"/>
                <a:ea typeface="+mn-lt"/>
                <a:cs typeface="+mn-lt"/>
              </a:rPr>
              <a:t>After</a:t>
            </a:r>
            <a:r>
              <a:rPr lang="ru-RU" sz="2000" dirty="0">
                <a:latin typeface="Times New Roman"/>
                <a:ea typeface="+mn-lt"/>
                <a:cs typeface="+mn-lt"/>
              </a:rPr>
              <a:t> </a:t>
            </a:r>
            <a:r>
              <a:rPr lang="ru-RU" sz="2000" dirty="0" err="1">
                <a:latin typeface="Times New Roman"/>
                <a:ea typeface="+mn-lt"/>
                <a:cs typeface="+mn-lt"/>
              </a:rPr>
              <a:t>classes</a:t>
            </a:r>
            <a:r>
              <a:rPr lang="ru-RU" sz="2000" dirty="0">
                <a:latin typeface="Times New Roman"/>
                <a:ea typeface="+mn-lt"/>
                <a:cs typeface="+mn-lt"/>
              </a:rPr>
              <a:t>, </a:t>
            </a:r>
            <a:r>
              <a:rPr lang="ru-RU" sz="2000" dirty="0" err="1">
                <a:latin typeface="Times New Roman"/>
                <a:ea typeface="+mn-lt"/>
                <a:cs typeface="+mn-lt"/>
              </a:rPr>
              <a:t>students</a:t>
            </a:r>
            <a:r>
              <a:rPr lang="ru-RU" sz="2000" dirty="0">
                <a:latin typeface="Times New Roman"/>
                <a:ea typeface="+mn-lt"/>
                <a:cs typeface="+mn-lt"/>
              </a:rPr>
              <a:t> </a:t>
            </a:r>
            <a:r>
              <a:rPr lang="ru-RU" sz="2000" dirty="0" err="1">
                <a:latin typeface="Times New Roman"/>
                <a:ea typeface="+mn-lt"/>
                <a:cs typeface="+mn-lt"/>
              </a:rPr>
              <a:t>participate</a:t>
            </a:r>
            <a:r>
              <a:rPr lang="ru-RU" sz="2000" dirty="0">
                <a:latin typeface="Times New Roman"/>
                <a:ea typeface="+mn-lt"/>
                <a:cs typeface="+mn-lt"/>
              </a:rPr>
              <a:t> </a:t>
            </a:r>
            <a:r>
              <a:rPr lang="ru-RU" sz="2000" dirty="0" err="1">
                <a:latin typeface="Times New Roman"/>
                <a:ea typeface="+mn-lt"/>
                <a:cs typeface="+mn-lt"/>
              </a:rPr>
              <a:t>in</a:t>
            </a:r>
            <a:r>
              <a:rPr lang="ru-RU" sz="2000" dirty="0">
                <a:latin typeface="Times New Roman"/>
                <a:ea typeface="+mn-lt"/>
                <a:cs typeface="+mn-lt"/>
              </a:rPr>
              <a:t> </a:t>
            </a:r>
            <a:r>
              <a:rPr lang="ru-RU" sz="2000" dirty="0" err="1">
                <a:latin typeface="Times New Roman"/>
                <a:ea typeface="+mn-lt"/>
                <a:cs typeface="+mn-lt"/>
              </a:rPr>
              <a:t>extracurricular</a:t>
            </a:r>
            <a:r>
              <a:rPr lang="ru-RU" sz="2000" dirty="0">
                <a:latin typeface="Times New Roman"/>
                <a:ea typeface="+mn-lt"/>
                <a:cs typeface="+mn-lt"/>
              </a:rPr>
              <a:t> </a:t>
            </a:r>
            <a:r>
              <a:rPr lang="ru-RU" sz="2000" dirty="0" err="1">
                <a:latin typeface="Times New Roman"/>
                <a:ea typeface="+mn-lt"/>
                <a:cs typeface="+mn-lt"/>
              </a:rPr>
              <a:t>activities</a:t>
            </a:r>
            <a:r>
              <a:rPr lang="ru-RU" sz="2000" dirty="0">
                <a:latin typeface="Times New Roman"/>
                <a:ea typeface="+mn-lt"/>
                <a:cs typeface="+mn-lt"/>
              </a:rPr>
              <a:t> (</a:t>
            </a:r>
            <a:r>
              <a:rPr lang="ru-RU" sz="2000" dirty="0" err="1">
                <a:latin typeface="Times New Roman"/>
                <a:ea typeface="+mn-lt"/>
                <a:cs typeface="+mn-lt"/>
              </a:rPr>
              <a:t>clubs</a:t>
            </a:r>
            <a:r>
              <a:rPr lang="ru-RU" sz="2000" dirty="0">
                <a:latin typeface="Times New Roman"/>
                <a:ea typeface="+mn-lt"/>
                <a:cs typeface="+mn-lt"/>
              </a:rPr>
              <a:t>), </a:t>
            </a:r>
            <a:r>
              <a:rPr lang="ru-RU" sz="2000" dirty="0" err="1">
                <a:latin typeface="Times New Roman"/>
                <a:ea typeface="+mn-lt"/>
                <a:cs typeface="+mn-lt"/>
              </a:rPr>
              <a:t>studying</a:t>
            </a:r>
            <a:r>
              <a:rPr lang="ru-RU" sz="2000" dirty="0">
                <a:latin typeface="Times New Roman"/>
                <a:ea typeface="+mn-lt"/>
                <a:cs typeface="+mn-lt"/>
              </a:rPr>
              <a:t> </a:t>
            </a:r>
            <a:r>
              <a:rPr lang="ru-RU" sz="2000" dirty="0" err="1">
                <a:latin typeface="Times New Roman"/>
                <a:ea typeface="+mn-lt"/>
                <a:cs typeface="+mn-lt"/>
              </a:rPr>
              <a:t>kendo</a:t>
            </a:r>
            <a:r>
              <a:rPr lang="ru-RU" sz="2000" dirty="0">
                <a:latin typeface="Times New Roman"/>
                <a:ea typeface="+mn-lt"/>
                <a:cs typeface="+mn-lt"/>
              </a:rPr>
              <a:t> , </a:t>
            </a:r>
            <a:r>
              <a:rPr lang="ru-RU" sz="2000" dirty="0" err="1">
                <a:latin typeface="Times New Roman"/>
                <a:ea typeface="+mn-lt"/>
                <a:cs typeface="+mn-lt"/>
              </a:rPr>
              <a:t>judo</a:t>
            </a:r>
            <a:r>
              <a:rPr lang="ru-RU" sz="2000" dirty="0">
                <a:latin typeface="Times New Roman"/>
                <a:ea typeface="+mn-lt"/>
                <a:cs typeface="+mn-lt"/>
              </a:rPr>
              <a:t> , </a:t>
            </a:r>
            <a:r>
              <a:rPr lang="ru-RU" sz="2000" dirty="0" err="1">
                <a:latin typeface="Times New Roman"/>
                <a:ea typeface="+mn-lt"/>
                <a:cs typeface="+mn-lt"/>
              </a:rPr>
              <a:t>kyudo</a:t>
            </a:r>
            <a:r>
              <a:rPr lang="ru-RU" sz="2000" dirty="0">
                <a:latin typeface="Times New Roman"/>
                <a:ea typeface="+mn-lt"/>
                <a:cs typeface="+mn-lt"/>
              </a:rPr>
              <a:t> , </a:t>
            </a:r>
            <a:r>
              <a:rPr lang="ru-RU" sz="2000" dirty="0" err="1">
                <a:latin typeface="Times New Roman"/>
                <a:ea typeface="+mn-lt"/>
                <a:cs typeface="+mn-lt"/>
              </a:rPr>
              <a:t>calligraphy</a:t>
            </a:r>
            <a:r>
              <a:rPr lang="ru-RU" sz="2000" dirty="0">
                <a:latin typeface="Times New Roman"/>
                <a:ea typeface="+mn-lt"/>
                <a:cs typeface="+mn-lt"/>
              </a:rPr>
              <a:t> , </a:t>
            </a:r>
            <a:r>
              <a:rPr lang="ru-RU" sz="2000" dirty="0" err="1">
                <a:latin typeface="Times New Roman"/>
                <a:ea typeface="+mn-lt"/>
                <a:cs typeface="+mn-lt"/>
              </a:rPr>
              <a:t>athletics</a:t>
            </a:r>
            <a:r>
              <a:rPr lang="ru-RU" sz="2000" dirty="0">
                <a:latin typeface="Times New Roman"/>
                <a:ea typeface="+mn-lt"/>
                <a:cs typeface="+mn-lt"/>
              </a:rPr>
              <a:t> , </a:t>
            </a:r>
            <a:r>
              <a:rPr lang="ru-RU" sz="2000" dirty="0" err="1">
                <a:latin typeface="Times New Roman"/>
                <a:ea typeface="+mn-lt"/>
                <a:cs typeface="+mn-lt"/>
              </a:rPr>
              <a:t>political</a:t>
            </a:r>
            <a:r>
              <a:rPr lang="ru-RU" sz="2000" dirty="0">
                <a:latin typeface="Times New Roman"/>
                <a:ea typeface="+mn-lt"/>
                <a:cs typeface="+mn-lt"/>
              </a:rPr>
              <a:t> </a:t>
            </a:r>
            <a:r>
              <a:rPr lang="ru-RU" sz="2000" dirty="0" err="1">
                <a:latin typeface="Times New Roman"/>
                <a:ea typeface="+mn-lt"/>
                <a:cs typeface="+mn-lt"/>
              </a:rPr>
              <a:t>economy</a:t>
            </a:r>
            <a:r>
              <a:rPr lang="ru-RU" sz="2000" dirty="0">
                <a:latin typeface="Times New Roman"/>
                <a:ea typeface="+mn-lt"/>
                <a:cs typeface="+mn-lt"/>
              </a:rPr>
              <a:t> , </a:t>
            </a:r>
            <a:r>
              <a:rPr lang="ru-RU" sz="2000" dirty="0" err="1">
                <a:latin typeface="Times New Roman"/>
                <a:ea typeface="+mn-lt"/>
                <a:cs typeface="+mn-lt"/>
              </a:rPr>
              <a:t>etc</a:t>
            </a:r>
            <a:r>
              <a:rPr lang="ru-RU" sz="2000" dirty="0">
                <a:latin typeface="Times New Roman"/>
                <a:ea typeface="+mn-lt"/>
                <a:cs typeface="+mn-lt"/>
              </a:rPr>
              <a:t>.</a:t>
            </a:r>
            <a:endParaRPr lang="ru-RU"/>
          </a:p>
        </p:txBody>
      </p:sp>
      <p:pic>
        <p:nvPicPr>
          <p:cNvPr id="4" name="Рисунок 3" descr="Japanese Schools and Uniforms - JAPAN Educational Travel">
            <a:extLst>
              <a:ext uri="{FF2B5EF4-FFF2-40B4-BE49-F238E27FC236}"/>
            </a:extLst>
          </p:cNvPr>
          <p:cNvPicPr>
            <a:picLocks noChangeAspect="1"/>
          </p:cNvPicPr>
          <p:nvPr/>
        </p:nvPicPr>
        <p:blipFill rotWithShape="1">
          <a:blip r:embed="rId2"/>
          <a:srcRect l="21981" r="26182" b="-1"/>
          <a:stretch/>
        </p:blipFill>
        <p:spPr>
          <a:xfrm>
            <a:off x="0" y="-11113"/>
            <a:ext cx="5334000" cy="6869113"/>
          </a:xfrm>
          <a:prstGeom prst="rect">
            <a:avLst/>
          </a:prstGeom>
          <a:effectLst>
            <a:outerShdw blurRad="127000" dist="50800" dir="10800000" sx="99000" sy="99000" algn="r" rotWithShape="0">
              <a:prstClr val="black">
                <a:alpha val="40000"/>
              </a:prst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Slide Background">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483" name="Заголовок 1"/>
          <p:cNvSpPr>
            <a:spLocks noGrp="1"/>
          </p:cNvSpPr>
          <p:nvPr>
            <p:ph type="title"/>
          </p:nvPr>
        </p:nvSpPr>
        <p:spPr>
          <a:xfrm>
            <a:off x="1416050" y="246063"/>
            <a:ext cx="3917950" cy="765175"/>
          </a:xfrm>
        </p:spPr>
        <p:txBody>
          <a:bodyPr/>
          <a:lstStyle/>
          <a:p>
            <a:r>
              <a:rPr lang="ru-RU" smtClean="0">
                <a:latin typeface="Times New Roman" pitchFamily="18" charset="0"/>
              </a:rPr>
              <a:t>Club activities</a:t>
            </a:r>
          </a:p>
        </p:txBody>
      </p:sp>
      <p:sp>
        <p:nvSpPr>
          <p:cNvPr id="3" name="Объект 2">
            <a:extLst>
              <a:ext uri="{FF2B5EF4-FFF2-40B4-BE49-F238E27FC236}"/>
            </a:extLst>
          </p:cNvPr>
          <p:cNvSpPr>
            <a:spLocks noGrp="1"/>
          </p:cNvSpPr>
          <p:nvPr>
            <p:ph idx="1"/>
          </p:nvPr>
        </p:nvSpPr>
        <p:spPr>
          <a:xfrm>
            <a:off x="53975" y="1128713"/>
            <a:ext cx="6470650" cy="5443537"/>
          </a:xfrm>
        </p:spPr>
        <p:txBody>
          <a:bodyPr rtlCol="0" anchor="ctr">
            <a:noAutofit/>
          </a:bodyPr>
          <a:lstStyle/>
          <a:p>
            <a:pPr fontAlgn="auto">
              <a:spcAft>
                <a:spcPts val="0"/>
              </a:spcAft>
              <a:buFont typeface="Arial" panose="020B0604020202020204" pitchFamily="34" charset="0"/>
              <a:buChar char="•"/>
              <a:defRPr/>
            </a:pPr>
            <a:r>
              <a:rPr lang="ru-RU" sz="2000" dirty="0">
                <a:latin typeface="Times New Roman"/>
                <a:ea typeface="+mn-lt"/>
                <a:cs typeface="+mn-lt"/>
              </a:rPr>
              <a:t>Japan </a:t>
            </a:r>
            <a:r>
              <a:rPr lang="ru-RU" sz="2000" err="1">
                <a:latin typeface="Times New Roman"/>
                <a:ea typeface="+mn-lt"/>
                <a:cs typeface="+mn-lt"/>
              </a:rPr>
              <a:t>is</a:t>
            </a:r>
            <a:r>
              <a:rPr lang="ru-RU" sz="2000" dirty="0">
                <a:latin typeface="Times New Roman"/>
                <a:ea typeface="+mn-lt"/>
                <a:cs typeface="+mn-lt"/>
              </a:rPr>
              <a:t> </a:t>
            </a:r>
            <a:r>
              <a:rPr lang="ru-RU" sz="2000" err="1">
                <a:latin typeface="Times New Roman"/>
                <a:ea typeface="+mn-lt"/>
                <a:cs typeface="+mn-lt"/>
              </a:rPr>
              <a:t>often</a:t>
            </a:r>
            <a:r>
              <a:rPr lang="ru-RU" sz="2000" dirty="0">
                <a:latin typeface="Times New Roman"/>
                <a:ea typeface="+mn-lt"/>
                <a:cs typeface="+mn-lt"/>
              </a:rPr>
              <a:t> </a:t>
            </a:r>
            <a:r>
              <a:rPr lang="ru-RU" sz="2000" err="1">
                <a:latin typeface="Times New Roman"/>
                <a:ea typeface="+mn-lt"/>
                <a:cs typeface="+mn-lt"/>
              </a:rPr>
              <a:t>characterized</a:t>
            </a:r>
            <a:r>
              <a:rPr lang="ru-RU" sz="2000" dirty="0">
                <a:latin typeface="Times New Roman"/>
                <a:ea typeface="+mn-lt"/>
                <a:cs typeface="+mn-lt"/>
              </a:rPr>
              <a:t> </a:t>
            </a:r>
            <a:r>
              <a:rPr lang="ru-RU" sz="2000" err="1">
                <a:latin typeface="Times New Roman"/>
                <a:ea typeface="+mn-lt"/>
                <a:cs typeface="+mn-lt"/>
              </a:rPr>
              <a:t>as</a:t>
            </a:r>
            <a:r>
              <a:rPr lang="ru-RU" sz="2000" dirty="0">
                <a:latin typeface="Times New Roman"/>
                <a:ea typeface="+mn-lt"/>
                <a:cs typeface="+mn-lt"/>
              </a:rPr>
              <a:t> a </a:t>
            </a:r>
            <a:r>
              <a:rPr lang="ru-RU" sz="2000" err="1">
                <a:latin typeface="Times New Roman"/>
                <a:ea typeface="+mn-lt"/>
                <a:cs typeface="+mn-lt"/>
              </a:rPr>
              <a:t>country</a:t>
            </a:r>
            <a:r>
              <a:rPr lang="ru-RU" sz="2000" dirty="0">
                <a:latin typeface="Times New Roman"/>
                <a:ea typeface="+mn-lt"/>
                <a:cs typeface="+mn-lt"/>
              </a:rPr>
              <a:t> </a:t>
            </a:r>
            <a:r>
              <a:rPr lang="ru-RU" sz="2000" err="1">
                <a:latin typeface="Times New Roman"/>
                <a:ea typeface="+mn-lt"/>
                <a:cs typeface="+mn-lt"/>
              </a:rPr>
              <a:t>whose</a:t>
            </a:r>
            <a:r>
              <a:rPr lang="ru-RU" sz="2000" dirty="0">
                <a:latin typeface="Times New Roman"/>
                <a:ea typeface="+mn-lt"/>
                <a:cs typeface="+mn-lt"/>
              </a:rPr>
              <a:t> </a:t>
            </a:r>
            <a:r>
              <a:rPr lang="ru-RU" sz="2000" err="1">
                <a:latin typeface="Times New Roman"/>
                <a:ea typeface="+mn-lt"/>
                <a:cs typeface="+mn-lt"/>
              </a:rPr>
              <a:t>society</a:t>
            </a:r>
            <a:r>
              <a:rPr lang="ru-RU" sz="2000" dirty="0">
                <a:latin typeface="Times New Roman"/>
                <a:ea typeface="+mn-lt"/>
                <a:cs typeface="+mn-lt"/>
              </a:rPr>
              <a:t> </a:t>
            </a:r>
            <a:r>
              <a:rPr lang="ru-RU" sz="2000" err="1">
                <a:latin typeface="Times New Roman"/>
                <a:ea typeface="+mn-lt"/>
                <a:cs typeface="+mn-lt"/>
              </a:rPr>
              <a:t>is</a:t>
            </a:r>
            <a:r>
              <a:rPr lang="ru-RU" sz="2000" dirty="0">
                <a:latin typeface="Times New Roman"/>
                <a:ea typeface="+mn-lt"/>
                <a:cs typeface="+mn-lt"/>
              </a:rPr>
              <a:t> </a:t>
            </a:r>
            <a:r>
              <a:rPr lang="ru-RU" sz="2000" err="1">
                <a:latin typeface="Times New Roman"/>
                <a:ea typeface="+mn-lt"/>
                <a:cs typeface="+mn-lt"/>
              </a:rPr>
              <a:t>divided</a:t>
            </a:r>
            <a:r>
              <a:rPr lang="ru-RU" sz="2000" dirty="0">
                <a:latin typeface="Times New Roman"/>
                <a:ea typeface="+mn-lt"/>
                <a:cs typeface="+mn-lt"/>
              </a:rPr>
              <a:t> </a:t>
            </a:r>
            <a:r>
              <a:rPr lang="ru-RU" sz="2000" err="1">
                <a:latin typeface="Times New Roman"/>
                <a:ea typeface="+mn-lt"/>
                <a:cs typeface="+mn-lt"/>
              </a:rPr>
              <a:t>into</a:t>
            </a:r>
            <a:r>
              <a:rPr lang="ru-RU" sz="2000" dirty="0">
                <a:latin typeface="Times New Roman"/>
                <a:ea typeface="+mn-lt"/>
                <a:cs typeface="+mn-lt"/>
              </a:rPr>
              <a:t> </a:t>
            </a:r>
            <a:r>
              <a:rPr lang="ru-RU" sz="2000" err="1">
                <a:latin typeface="Times New Roman"/>
                <a:ea typeface="+mn-lt"/>
                <a:cs typeface="+mn-lt"/>
              </a:rPr>
              <a:t>groups</a:t>
            </a:r>
            <a:r>
              <a:rPr lang="ru-RU" sz="2000" dirty="0">
                <a:latin typeface="Times New Roman"/>
                <a:ea typeface="+mn-lt"/>
                <a:cs typeface="+mn-lt"/>
              </a:rPr>
              <a:t>. </a:t>
            </a:r>
            <a:r>
              <a:rPr lang="ru-RU" sz="2000" err="1">
                <a:latin typeface="Times New Roman"/>
                <a:ea typeface="+mn-lt"/>
                <a:cs typeface="+mn-lt"/>
              </a:rPr>
              <a:t>This</a:t>
            </a:r>
            <a:r>
              <a:rPr lang="ru-RU" sz="2000" dirty="0">
                <a:latin typeface="Times New Roman"/>
                <a:ea typeface="+mn-lt"/>
                <a:cs typeface="+mn-lt"/>
              </a:rPr>
              <a:t> </a:t>
            </a:r>
            <a:r>
              <a:rPr lang="ru-RU" sz="2000" err="1">
                <a:latin typeface="Times New Roman"/>
                <a:ea typeface="+mn-lt"/>
                <a:cs typeface="+mn-lt"/>
              </a:rPr>
              <a:t>is</a:t>
            </a:r>
            <a:r>
              <a:rPr lang="ru-RU" sz="2000" dirty="0">
                <a:latin typeface="Times New Roman"/>
                <a:ea typeface="+mn-lt"/>
                <a:cs typeface="+mn-lt"/>
              </a:rPr>
              <a:t> </a:t>
            </a:r>
            <a:r>
              <a:rPr lang="ru-RU" sz="2000" err="1">
                <a:latin typeface="Times New Roman"/>
                <a:ea typeface="+mn-lt"/>
                <a:cs typeface="+mn-lt"/>
              </a:rPr>
              <a:t>best</a:t>
            </a:r>
            <a:r>
              <a:rPr lang="ru-RU" sz="2000" dirty="0">
                <a:latin typeface="Times New Roman"/>
                <a:ea typeface="+mn-lt"/>
                <a:cs typeface="+mn-lt"/>
              </a:rPr>
              <a:t> </a:t>
            </a:r>
            <a:r>
              <a:rPr lang="ru-RU" sz="2000" err="1">
                <a:latin typeface="Times New Roman"/>
                <a:ea typeface="+mn-lt"/>
                <a:cs typeface="+mn-lt"/>
              </a:rPr>
              <a:t>seen</a:t>
            </a:r>
            <a:r>
              <a:rPr lang="ru-RU" sz="2000" dirty="0">
                <a:latin typeface="Times New Roman"/>
                <a:ea typeface="+mn-lt"/>
                <a:cs typeface="+mn-lt"/>
              </a:rPr>
              <a:t> </a:t>
            </a:r>
            <a:r>
              <a:rPr lang="ru-RU" sz="2000" err="1">
                <a:latin typeface="Times New Roman"/>
                <a:ea typeface="+mn-lt"/>
                <a:cs typeface="+mn-lt"/>
              </a:rPr>
              <a:t>by</a:t>
            </a:r>
            <a:r>
              <a:rPr lang="ru-RU" sz="2000" dirty="0">
                <a:latin typeface="Times New Roman"/>
                <a:ea typeface="+mn-lt"/>
                <a:cs typeface="+mn-lt"/>
              </a:rPr>
              <a:t> </a:t>
            </a:r>
            <a:r>
              <a:rPr lang="ru-RU" sz="2000" err="1">
                <a:latin typeface="Times New Roman"/>
                <a:ea typeface="+mn-lt"/>
                <a:cs typeface="+mn-lt"/>
              </a:rPr>
              <a:t>looking</a:t>
            </a:r>
            <a:r>
              <a:rPr lang="ru-RU" sz="2000" dirty="0">
                <a:latin typeface="Times New Roman"/>
                <a:ea typeface="+mn-lt"/>
                <a:cs typeface="+mn-lt"/>
              </a:rPr>
              <a:t> </a:t>
            </a:r>
            <a:r>
              <a:rPr lang="ru-RU" sz="2000" err="1">
                <a:latin typeface="Times New Roman"/>
                <a:ea typeface="+mn-lt"/>
                <a:cs typeface="+mn-lt"/>
              </a:rPr>
              <a:t>at</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life</a:t>
            </a:r>
            <a:r>
              <a:rPr lang="ru-RU" sz="2000" dirty="0">
                <a:latin typeface="Times New Roman"/>
                <a:ea typeface="+mn-lt"/>
                <a:cs typeface="+mn-lt"/>
              </a:rPr>
              <a:t> </a:t>
            </a:r>
            <a:r>
              <a:rPr lang="ru-RU" sz="2000" err="1">
                <a:latin typeface="Times New Roman"/>
                <a:ea typeface="+mn-lt"/>
                <a:cs typeface="+mn-lt"/>
              </a:rPr>
              <a:t>in</a:t>
            </a:r>
            <a:r>
              <a:rPr lang="ru-RU" sz="2000" dirty="0">
                <a:latin typeface="Times New Roman"/>
                <a:ea typeface="+mn-lt"/>
                <a:cs typeface="+mn-lt"/>
              </a:rPr>
              <a:t> Japan, </a:t>
            </a:r>
            <a:r>
              <a:rPr lang="ru-RU" sz="2000" err="1">
                <a:latin typeface="Times New Roman"/>
                <a:ea typeface="+mn-lt"/>
                <a:cs typeface="+mn-lt"/>
              </a:rPr>
              <a:t>where</a:t>
            </a:r>
            <a:r>
              <a:rPr lang="ru-RU" sz="2000" dirty="0">
                <a:latin typeface="Times New Roman"/>
                <a:ea typeface="+mn-lt"/>
                <a:cs typeface="+mn-lt"/>
              </a:rPr>
              <a:t> </a:t>
            </a:r>
            <a:r>
              <a:rPr lang="ru-RU" sz="2000" err="1">
                <a:latin typeface="Times New Roman"/>
                <a:ea typeface="+mn-lt"/>
                <a:cs typeface="+mn-lt"/>
              </a:rPr>
              <a:t>grouping</a:t>
            </a:r>
            <a:r>
              <a:rPr lang="ru-RU" sz="2000" dirty="0">
                <a:latin typeface="Times New Roman"/>
                <a:ea typeface="+mn-lt"/>
                <a:cs typeface="+mn-lt"/>
              </a:rPr>
              <a:t> </a:t>
            </a:r>
            <a:r>
              <a:rPr lang="ru-RU" sz="2000" err="1">
                <a:latin typeface="Times New Roman"/>
                <a:ea typeface="+mn-lt"/>
                <a:cs typeface="+mn-lt"/>
              </a:rPr>
              <a:t>is</a:t>
            </a:r>
            <a:r>
              <a:rPr lang="ru-RU" sz="2000" dirty="0">
                <a:latin typeface="Times New Roman"/>
                <a:ea typeface="+mn-lt"/>
                <a:cs typeface="+mn-lt"/>
              </a:rPr>
              <a:t> </a:t>
            </a:r>
            <a:r>
              <a:rPr lang="ru-RU" sz="2000" err="1">
                <a:latin typeface="Times New Roman"/>
                <a:ea typeface="+mn-lt"/>
                <a:cs typeface="+mn-lt"/>
              </a:rPr>
              <a:t>practically</a:t>
            </a:r>
            <a:r>
              <a:rPr lang="ru-RU" sz="2000" dirty="0">
                <a:latin typeface="Times New Roman"/>
                <a:ea typeface="+mn-lt"/>
                <a:cs typeface="+mn-lt"/>
              </a:rPr>
              <a:t> </a:t>
            </a:r>
            <a:r>
              <a:rPr lang="ru-RU" sz="2000" err="1">
                <a:latin typeface="Times New Roman"/>
                <a:ea typeface="+mn-lt"/>
                <a:cs typeface="+mn-lt"/>
              </a:rPr>
              <a:t>enforced</a:t>
            </a:r>
            <a:r>
              <a:rPr lang="ru-RU" sz="2000" dirty="0">
                <a:latin typeface="Times New Roman"/>
                <a:ea typeface="+mn-lt"/>
                <a:cs typeface="+mn-lt"/>
              </a:rPr>
              <a:t> </a:t>
            </a:r>
            <a:r>
              <a:rPr lang="ru-RU" sz="2000" err="1">
                <a:latin typeface="Times New Roman"/>
                <a:ea typeface="+mn-lt"/>
                <a:cs typeface="+mn-lt"/>
              </a:rPr>
              <a:t>through</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clubs</a:t>
            </a:r>
            <a:r>
              <a:rPr lang="ru-RU" sz="2000" dirty="0">
                <a:latin typeface="Times New Roman"/>
                <a:ea typeface="+mn-lt"/>
                <a:cs typeface="+mn-lt"/>
              </a:rPr>
              <a:t>. </a:t>
            </a:r>
            <a:r>
              <a:rPr lang="ru-RU" sz="2000" err="1">
                <a:latin typeface="Times New Roman"/>
                <a:ea typeface="+mn-lt"/>
                <a:cs typeface="+mn-lt"/>
              </a:rPr>
              <a:t>Especially</a:t>
            </a:r>
            <a:r>
              <a:rPr lang="ru-RU" sz="2000" dirty="0">
                <a:latin typeface="Times New Roman"/>
                <a:ea typeface="+mn-lt"/>
                <a:cs typeface="+mn-lt"/>
              </a:rPr>
              <a:t> </a:t>
            </a:r>
            <a:r>
              <a:rPr lang="ru-RU" sz="2000" err="1">
                <a:latin typeface="Times New Roman"/>
                <a:ea typeface="+mn-lt"/>
                <a:cs typeface="+mn-lt"/>
              </a:rPr>
              <a:t>in</a:t>
            </a:r>
            <a:r>
              <a:rPr lang="ru-RU" sz="2000" dirty="0">
                <a:latin typeface="Times New Roman"/>
                <a:ea typeface="+mn-lt"/>
                <a:cs typeface="+mn-lt"/>
              </a:rPr>
              <a:t> </a:t>
            </a:r>
            <a:r>
              <a:rPr lang="ru-RU" sz="2000" err="1">
                <a:latin typeface="Times New Roman"/>
                <a:ea typeface="+mn-lt"/>
                <a:cs typeface="+mn-lt"/>
              </a:rPr>
              <a:t>middle</a:t>
            </a:r>
            <a:r>
              <a:rPr lang="ru-RU" sz="2000" dirty="0">
                <a:latin typeface="Times New Roman"/>
                <a:ea typeface="+mn-lt"/>
                <a:cs typeface="+mn-lt"/>
              </a:rPr>
              <a:t> </a:t>
            </a:r>
            <a:r>
              <a:rPr lang="ru-RU" sz="2000" err="1">
                <a:latin typeface="Times New Roman"/>
                <a:ea typeface="+mn-lt"/>
                <a:cs typeface="+mn-lt"/>
              </a:rPr>
              <a:t>and</a:t>
            </a:r>
            <a:r>
              <a:rPr lang="ru-RU" sz="2000" dirty="0">
                <a:latin typeface="Times New Roman"/>
                <a:ea typeface="+mn-lt"/>
                <a:cs typeface="+mn-lt"/>
              </a:rPr>
              <a:t> </a:t>
            </a:r>
            <a:r>
              <a:rPr lang="ru-RU" sz="2000" err="1">
                <a:latin typeface="Times New Roman"/>
                <a:ea typeface="+mn-lt"/>
                <a:cs typeface="+mn-lt"/>
              </a:rPr>
              <a:t>high</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children</a:t>
            </a:r>
            <a:r>
              <a:rPr lang="ru-RU" sz="2000" dirty="0">
                <a:latin typeface="Times New Roman"/>
                <a:ea typeface="+mn-lt"/>
                <a:cs typeface="+mn-lt"/>
              </a:rPr>
              <a:t> </a:t>
            </a:r>
            <a:r>
              <a:rPr lang="ru-RU" sz="2000" err="1">
                <a:latin typeface="Times New Roman"/>
                <a:ea typeface="+mn-lt"/>
                <a:cs typeface="+mn-lt"/>
              </a:rPr>
              <a:t>in</a:t>
            </a:r>
            <a:r>
              <a:rPr lang="ru-RU" sz="2000" dirty="0">
                <a:latin typeface="Times New Roman"/>
                <a:ea typeface="+mn-lt"/>
                <a:cs typeface="+mn-lt"/>
              </a:rPr>
              <a:t> Japan </a:t>
            </a:r>
            <a:r>
              <a:rPr lang="ru-RU" sz="2000" err="1">
                <a:latin typeface="Times New Roman"/>
                <a:ea typeface="+mn-lt"/>
                <a:cs typeface="+mn-lt"/>
              </a:rPr>
              <a:t>are</a:t>
            </a:r>
            <a:r>
              <a:rPr lang="ru-RU" sz="2000" dirty="0">
                <a:latin typeface="Times New Roman"/>
                <a:ea typeface="+mn-lt"/>
                <a:cs typeface="+mn-lt"/>
              </a:rPr>
              <a:t> </a:t>
            </a:r>
            <a:r>
              <a:rPr lang="ru-RU" sz="2000" err="1">
                <a:latin typeface="Times New Roman"/>
                <a:ea typeface="+mn-lt"/>
                <a:cs typeface="+mn-lt"/>
              </a:rPr>
              <a:t>strongly</a:t>
            </a:r>
            <a:r>
              <a:rPr lang="ru-RU" sz="2000" dirty="0">
                <a:latin typeface="Times New Roman"/>
                <a:ea typeface="+mn-lt"/>
                <a:cs typeface="+mn-lt"/>
              </a:rPr>
              <a:t> </a:t>
            </a:r>
            <a:r>
              <a:rPr lang="ru-RU" sz="2000" err="1">
                <a:latin typeface="Times New Roman"/>
                <a:ea typeface="+mn-lt"/>
                <a:cs typeface="+mn-lt"/>
              </a:rPr>
              <a:t>encouraged</a:t>
            </a:r>
            <a:r>
              <a:rPr lang="ru-RU" sz="2000" dirty="0">
                <a:latin typeface="Times New Roman"/>
                <a:ea typeface="+mn-lt"/>
                <a:cs typeface="+mn-lt"/>
              </a:rPr>
              <a:t> </a:t>
            </a:r>
            <a:r>
              <a:rPr lang="ru-RU" sz="2000" err="1">
                <a:latin typeface="Times New Roman"/>
                <a:ea typeface="+mn-lt"/>
                <a:cs typeface="+mn-lt"/>
              </a:rPr>
              <a:t>to</a:t>
            </a:r>
            <a:r>
              <a:rPr lang="ru-RU" sz="2000" dirty="0">
                <a:latin typeface="Times New Roman"/>
                <a:ea typeface="+mn-lt"/>
                <a:cs typeface="+mn-lt"/>
              </a:rPr>
              <a:t> </a:t>
            </a:r>
            <a:r>
              <a:rPr lang="ru-RU" sz="2000" err="1">
                <a:latin typeface="Times New Roman"/>
                <a:ea typeface="+mn-lt"/>
                <a:cs typeface="+mn-lt"/>
              </a:rPr>
              <a:t>enroll</a:t>
            </a:r>
            <a:r>
              <a:rPr lang="ru-RU" sz="2000" dirty="0">
                <a:latin typeface="Times New Roman"/>
                <a:ea typeface="+mn-lt"/>
                <a:cs typeface="+mn-lt"/>
              </a:rPr>
              <a:t> </a:t>
            </a:r>
            <a:r>
              <a:rPr lang="ru-RU" sz="2000" err="1">
                <a:latin typeface="Times New Roman"/>
                <a:ea typeface="+mn-lt"/>
                <a:cs typeface="+mn-lt"/>
              </a:rPr>
              <a:t>in</a:t>
            </a:r>
            <a:r>
              <a:rPr lang="ru-RU" sz="2000" dirty="0">
                <a:latin typeface="Times New Roman"/>
                <a:ea typeface="+mn-lt"/>
                <a:cs typeface="+mn-lt"/>
              </a:rPr>
              <a:t> </a:t>
            </a:r>
            <a:r>
              <a:rPr lang="ru-RU" sz="2000" err="1">
                <a:latin typeface="Times New Roman"/>
                <a:ea typeface="+mn-lt"/>
                <a:cs typeface="+mn-lt"/>
              </a:rPr>
              <a:t>extracurricular</a:t>
            </a:r>
            <a:r>
              <a:rPr lang="ru-RU" sz="2000" dirty="0">
                <a:latin typeface="Times New Roman"/>
                <a:ea typeface="+mn-lt"/>
                <a:cs typeface="+mn-lt"/>
              </a:rPr>
              <a:t> </a:t>
            </a:r>
            <a:r>
              <a:rPr lang="ru-RU" sz="2000" err="1">
                <a:latin typeface="Times New Roman"/>
                <a:ea typeface="+mn-lt"/>
                <a:cs typeface="+mn-lt"/>
              </a:rPr>
              <a:t>activities</a:t>
            </a:r>
            <a:r>
              <a:rPr lang="ru-RU" sz="2000" dirty="0">
                <a:latin typeface="Times New Roman"/>
                <a:ea typeface="+mn-lt"/>
                <a:cs typeface="+mn-lt"/>
              </a:rPr>
              <a:t>, </a:t>
            </a:r>
            <a:r>
              <a:rPr lang="ru-RU" sz="2000" err="1">
                <a:latin typeface="Times New Roman"/>
                <a:ea typeface="+mn-lt"/>
                <a:cs typeface="+mn-lt"/>
              </a:rPr>
              <a:t>and</a:t>
            </a:r>
            <a:r>
              <a:rPr lang="ru-RU" sz="2000" dirty="0">
                <a:latin typeface="Times New Roman"/>
                <a:ea typeface="+mn-lt"/>
                <a:cs typeface="+mn-lt"/>
              </a:rPr>
              <a:t> </a:t>
            </a:r>
            <a:r>
              <a:rPr lang="ru-RU" sz="2000" err="1">
                <a:latin typeface="Times New Roman"/>
                <a:ea typeface="+mn-lt"/>
                <a:cs typeface="+mn-lt"/>
              </a:rPr>
              <a:t>some</a:t>
            </a:r>
            <a:r>
              <a:rPr lang="ru-RU" sz="2000" dirty="0">
                <a:latin typeface="Times New Roman"/>
                <a:ea typeface="+mn-lt"/>
                <a:cs typeface="+mn-lt"/>
              </a:rPr>
              <a:t> </a:t>
            </a:r>
            <a:r>
              <a:rPr lang="ru-RU" sz="2000" err="1">
                <a:latin typeface="Times New Roman"/>
                <a:ea typeface="+mn-lt"/>
                <a:cs typeface="+mn-lt"/>
              </a:rPr>
              <a:t>schools</a:t>
            </a:r>
            <a:r>
              <a:rPr lang="ru-RU" sz="2000" dirty="0">
                <a:latin typeface="Times New Roman"/>
                <a:ea typeface="+mn-lt"/>
                <a:cs typeface="+mn-lt"/>
              </a:rPr>
              <a:t> </a:t>
            </a:r>
            <a:r>
              <a:rPr lang="ru-RU" sz="2000" err="1">
                <a:latin typeface="Times New Roman"/>
                <a:ea typeface="+mn-lt"/>
                <a:cs typeface="+mn-lt"/>
              </a:rPr>
              <a:t>even</a:t>
            </a:r>
            <a:r>
              <a:rPr lang="ru-RU" sz="2000" dirty="0">
                <a:latin typeface="Times New Roman"/>
                <a:ea typeface="+mn-lt"/>
                <a:cs typeface="+mn-lt"/>
              </a:rPr>
              <a:t> </a:t>
            </a:r>
            <a:r>
              <a:rPr lang="ru-RU" sz="2000" err="1">
                <a:latin typeface="Times New Roman"/>
                <a:ea typeface="+mn-lt"/>
                <a:cs typeface="+mn-lt"/>
              </a:rPr>
              <a:t>make</a:t>
            </a:r>
            <a:r>
              <a:rPr lang="ru-RU" sz="2000" dirty="0">
                <a:latin typeface="Times New Roman"/>
                <a:ea typeface="+mn-lt"/>
                <a:cs typeface="+mn-lt"/>
              </a:rPr>
              <a:t> </a:t>
            </a:r>
            <a:r>
              <a:rPr lang="ru-RU" sz="2000" err="1">
                <a:latin typeface="Times New Roman"/>
                <a:ea typeface="+mn-lt"/>
                <a:cs typeface="+mn-lt"/>
              </a:rPr>
              <a:t>joining</a:t>
            </a:r>
            <a:r>
              <a:rPr lang="ru-RU" sz="2000" dirty="0">
                <a:latin typeface="Times New Roman"/>
                <a:ea typeface="+mn-lt"/>
                <a:cs typeface="+mn-lt"/>
              </a:rPr>
              <a:t> a </a:t>
            </a:r>
            <a:r>
              <a:rPr lang="ru-RU" sz="2000" err="1">
                <a:latin typeface="Times New Roman"/>
                <a:ea typeface="+mn-lt"/>
                <a:cs typeface="+mn-lt"/>
              </a:rPr>
              <a:t>club</a:t>
            </a:r>
            <a:r>
              <a:rPr lang="ru-RU" sz="2000" dirty="0">
                <a:latin typeface="Times New Roman"/>
                <a:ea typeface="+mn-lt"/>
                <a:cs typeface="+mn-lt"/>
              </a:rPr>
              <a:t> </a:t>
            </a:r>
            <a:r>
              <a:rPr lang="ru-RU" sz="2000" err="1">
                <a:latin typeface="Times New Roman"/>
                <a:ea typeface="+mn-lt"/>
                <a:cs typeface="+mn-lt"/>
              </a:rPr>
              <a:t>or</a:t>
            </a:r>
            <a:r>
              <a:rPr lang="ru-RU" sz="2000" dirty="0">
                <a:latin typeface="Times New Roman"/>
                <a:ea typeface="+mn-lt"/>
                <a:cs typeface="+mn-lt"/>
              </a:rPr>
              <a:t> </a:t>
            </a:r>
            <a:r>
              <a:rPr lang="ru-RU" sz="2000" err="1">
                <a:latin typeface="Times New Roman"/>
                <a:ea typeface="+mn-lt"/>
                <a:cs typeface="+mn-lt"/>
              </a:rPr>
              <a:t>sports</a:t>
            </a:r>
            <a:r>
              <a:rPr lang="ru-RU" sz="2000" dirty="0">
                <a:latin typeface="Times New Roman"/>
                <a:ea typeface="+mn-lt"/>
                <a:cs typeface="+mn-lt"/>
              </a:rPr>
              <a:t> </a:t>
            </a:r>
            <a:r>
              <a:rPr lang="ru-RU" sz="2000" err="1">
                <a:latin typeface="Times New Roman"/>
                <a:ea typeface="+mn-lt"/>
                <a:cs typeface="+mn-lt"/>
              </a:rPr>
              <a:t>team</a:t>
            </a:r>
            <a:r>
              <a:rPr lang="ru-RU" sz="2000" dirty="0">
                <a:latin typeface="Times New Roman"/>
                <a:ea typeface="+mn-lt"/>
                <a:cs typeface="+mn-lt"/>
              </a:rPr>
              <a:t> </a:t>
            </a:r>
            <a:r>
              <a:rPr lang="ru-RU" sz="2000" err="1">
                <a:latin typeface="Times New Roman"/>
                <a:ea typeface="+mn-lt"/>
                <a:cs typeface="+mn-lt"/>
              </a:rPr>
              <a:t>mandatory</a:t>
            </a:r>
            <a:r>
              <a:rPr lang="ru-RU" sz="2000" dirty="0">
                <a:latin typeface="Times New Roman"/>
                <a:ea typeface="+mn-lt"/>
                <a:cs typeface="+mn-lt"/>
              </a:rPr>
              <a:t>.</a:t>
            </a:r>
          </a:p>
          <a:p>
            <a:pPr fontAlgn="auto">
              <a:spcAft>
                <a:spcPts val="0"/>
              </a:spcAft>
              <a:buFont typeface="Arial" panose="020B0604020202020204" pitchFamily="34" charset="0"/>
              <a:buChar char="•"/>
              <a:defRPr/>
            </a:pPr>
            <a:r>
              <a:rPr lang="ru-RU" sz="2000" err="1">
                <a:latin typeface="Times New Roman"/>
                <a:ea typeface="+mn-lt"/>
                <a:cs typeface="+mn-lt"/>
              </a:rPr>
              <a:t>Because</a:t>
            </a:r>
            <a:r>
              <a:rPr lang="ru-RU" sz="2000" dirty="0">
                <a:latin typeface="Times New Roman"/>
                <a:ea typeface="+mn-lt"/>
                <a:cs typeface="+mn-lt"/>
              </a:rPr>
              <a:t> </a:t>
            </a:r>
            <a:r>
              <a:rPr lang="ru-RU" sz="2000" err="1">
                <a:latin typeface="Times New Roman"/>
                <a:ea typeface="+mn-lt"/>
                <a:cs typeface="+mn-lt"/>
              </a:rPr>
              <a:t>Japanese</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clubs</a:t>
            </a:r>
            <a:r>
              <a:rPr lang="ru-RU" sz="2000" dirty="0">
                <a:latin typeface="Times New Roman"/>
                <a:ea typeface="+mn-lt"/>
                <a:cs typeface="+mn-lt"/>
              </a:rPr>
              <a:t> </a:t>
            </a:r>
            <a:r>
              <a:rPr lang="ru-RU" sz="2000" err="1">
                <a:latin typeface="Times New Roman"/>
                <a:ea typeface="+mn-lt"/>
                <a:cs typeface="+mn-lt"/>
              </a:rPr>
              <a:t>are</a:t>
            </a:r>
            <a:r>
              <a:rPr lang="ru-RU" sz="2000" dirty="0">
                <a:latin typeface="Times New Roman"/>
                <a:ea typeface="+mn-lt"/>
                <a:cs typeface="+mn-lt"/>
              </a:rPr>
              <a:t> </a:t>
            </a:r>
            <a:r>
              <a:rPr lang="ru-RU" sz="2000" err="1">
                <a:latin typeface="Times New Roman"/>
                <a:ea typeface="+mn-lt"/>
                <a:cs typeface="+mn-lt"/>
              </a:rPr>
              <a:t>time-consuming</a:t>
            </a:r>
            <a:r>
              <a:rPr lang="ru-RU" sz="2000" dirty="0">
                <a:latin typeface="Times New Roman"/>
                <a:ea typeface="+mn-lt"/>
                <a:cs typeface="+mn-lt"/>
              </a:rPr>
              <a:t> </a:t>
            </a:r>
            <a:r>
              <a:rPr lang="ru-RU" sz="2000" err="1">
                <a:latin typeface="Times New Roman"/>
                <a:ea typeface="+mn-lt"/>
                <a:cs typeface="+mn-lt"/>
              </a:rPr>
              <a:t>and</a:t>
            </a:r>
            <a:r>
              <a:rPr lang="ru-RU" sz="2000" dirty="0">
                <a:latin typeface="Times New Roman"/>
                <a:ea typeface="+mn-lt"/>
                <a:cs typeface="+mn-lt"/>
              </a:rPr>
              <a:t> </a:t>
            </a:r>
            <a:r>
              <a:rPr lang="ru-RU" sz="2000" err="1">
                <a:latin typeface="Times New Roman"/>
                <a:ea typeface="+mn-lt"/>
                <a:cs typeface="+mn-lt"/>
              </a:rPr>
              <a:t>often</a:t>
            </a:r>
            <a:r>
              <a:rPr lang="ru-RU" sz="2000" dirty="0">
                <a:latin typeface="Times New Roman"/>
                <a:ea typeface="+mn-lt"/>
                <a:cs typeface="+mn-lt"/>
              </a:rPr>
              <a:t> </a:t>
            </a:r>
            <a:r>
              <a:rPr lang="ru-RU" sz="2000" err="1">
                <a:latin typeface="Times New Roman"/>
                <a:ea typeface="+mn-lt"/>
                <a:cs typeface="+mn-lt"/>
              </a:rPr>
              <a:t>have</a:t>
            </a:r>
            <a:r>
              <a:rPr lang="ru-RU" sz="2000" dirty="0">
                <a:latin typeface="Times New Roman"/>
                <a:ea typeface="+mn-lt"/>
                <a:cs typeface="+mn-lt"/>
              </a:rPr>
              <a:t> a </a:t>
            </a:r>
            <a:r>
              <a:rPr lang="ru-RU" sz="2000" err="1">
                <a:latin typeface="Times New Roman"/>
                <a:ea typeface="+mn-lt"/>
                <a:cs typeface="+mn-lt"/>
              </a:rPr>
              <a:t>fairly</a:t>
            </a:r>
            <a:r>
              <a:rPr lang="ru-RU" sz="2000" dirty="0">
                <a:latin typeface="Times New Roman"/>
                <a:ea typeface="+mn-lt"/>
                <a:cs typeface="+mn-lt"/>
              </a:rPr>
              <a:t> </a:t>
            </a:r>
            <a:r>
              <a:rPr lang="ru-RU" sz="2000" err="1">
                <a:latin typeface="Times New Roman"/>
                <a:ea typeface="+mn-lt"/>
                <a:cs typeface="+mn-lt"/>
              </a:rPr>
              <a:t>intense</a:t>
            </a:r>
            <a:r>
              <a:rPr lang="ru-RU" sz="2000" dirty="0">
                <a:latin typeface="Times New Roman"/>
                <a:ea typeface="+mn-lt"/>
                <a:cs typeface="+mn-lt"/>
              </a:rPr>
              <a:t> </a:t>
            </a:r>
            <a:r>
              <a:rPr lang="ru-RU" sz="2000" err="1">
                <a:latin typeface="Times New Roman"/>
                <a:ea typeface="+mn-lt"/>
                <a:cs typeface="+mn-lt"/>
              </a:rPr>
              <a:t>training</a:t>
            </a:r>
            <a:r>
              <a:rPr lang="ru-RU" sz="2000" dirty="0">
                <a:latin typeface="Times New Roman"/>
                <a:ea typeface="+mn-lt"/>
                <a:cs typeface="+mn-lt"/>
              </a:rPr>
              <a:t> </a:t>
            </a:r>
            <a:r>
              <a:rPr lang="ru-RU" sz="2000" err="1">
                <a:latin typeface="Times New Roman"/>
                <a:ea typeface="+mn-lt"/>
                <a:cs typeface="+mn-lt"/>
              </a:rPr>
              <a:t>or</a:t>
            </a:r>
            <a:r>
              <a:rPr lang="ru-RU" sz="2000" dirty="0">
                <a:latin typeface="Times New Roman"/>
                <a:ea typeface="+mn-lt"/>
                <a:cs typeface="+mn-lt"/>
              </a:rPr>
              <a:t> </a:t>
            </a:r>
            <a:r>
              <a:rPr lang="ru-RU" sz="2000" err="1">
                <a:latin typeface="Times New Roman"/>
                <a:ea typeface="+mn-lt"/>
                <a:cs typeface="+mn-lt"/>
              </a:rPr>
              <a:t>meeting</a:t>
            </a:r>
            <a:r>
              <a:rPr lang="ru-RU" sz="2000" dirty="0">
                <a:latin typeface="Times New Roman"/>
                <a:ea typeface="+mn-lt"/>
                <a:cs typeface="+mn-lt"/>
              </a:rPr>
              <a:t> </a:t>
            </a:r>
            <a:r>
              <a:rPr lang="ru-RU" sz="2000" err="1">
                <a:latin typeface="Times New Roman"/>
                <a:ea typeface="+mn-lt"/>
                <a:cs typeface="+mn-lt"/>
              </a:rPr>
              <a:t>schedule</a:t>
            </a:r>
            <a:r>
              <a:rPr lang="ru-RU" sz="2000" dirty="0">
                <a:latin typeface="Times New Roman"/>
                <a:ea typeface="+mn-lt"/>
                <a:cs typeface="+mn-lt"/>
              </a:rPr>
              <a:t>, </a:t>
            </a:r>
            <a:r>
              <a:rPr lang="ru-RU" sz="2000" err="1">
                <a:latin typeface="Times New Roman"/>
                <a:ea typeface="+mn-lt"/>
                <a:cs typeface="+mn-lt"/>
              </a:rPr>
              <a:t>it</a:t>
            </a:r>
            <a:r>
              <a:rPr lang="ru-RU" sz="2000" dirty="0">
                <a:latin typeface="Times New Roman"/>
                <a:ea typeface="+mn-lt"/>
                <a:cs typeface="+mn-lt"/>
              </a:rPr>
              <a:t> </a:t>
            </a:r>
            <a:r>
              <a:rPr lang="ru-RU" sz="2000" err="1">
                <a:latin typeface="Times New Roman"/>
                <a:ea typeface="+mn-lt"/>
                <a:cs typeface="+mn-lt"/>
              </a:rPr>
              <a:t>is</a:t>
            </a:r>
            <a:r>
              <a:rPr lang="ru-RU" sz="2000" dirty="0">
                <a:latin typeface="Times New Roman"/>
                <a:ea typeface="+mn-lt"/>
                <a:cs typeface="+mn-lt"/>
              </a:rPr>
              <a:t> </a:t>
            </a:r>
            <a:r>
              <a:rPr lang="ru-RU" sz="2000" err="1">
                <a:latin typeface="Times New Roman"/>
                <a:ea typeface="+mn-lt"/>
                <a:cs typeface="+mn-lt"/>
              </a:rPr>
              <a:t>usually</a:t>
            </a:r>
            <a:r>
              <a:rPr lang="ru-RU" sz="2000" dirty="0">
                <a:latin typeface="Times New Roman"/>
                <a:ea typeface="+mn-lt"/>
                <a:cs typeface="+mn-lt"/>
              </a:rPr>
              <a:t> </a:t>
            </a:r>
            <a:r>
              <a:rPr lang="ru-RU" sz="2000" err="1">
                <a:latin typeface="Times New Roman"/>
                <a:ea typeface="+mn-lt"/>
                <a:cs typeface="+mn-lt"/>
              </a:rPr>
              <a:t>physically</a:t>
            </a:r>
            <a:r>
              <a:rPr lang="ru-RU" sz="2000" dirty="0">
                <a:latin typeface="Times New Roman"/>
                <a:ea typeface="+mn-lt"/>
                <a:cs typeface="+mn-lt"/>
              </a:rPr>
              <a:t> </a:t>
            </a:r>
            <a:r>
              <a:rPr lang="ru-RU" sz="2000" err="1">
                <a:latin typeface="Times New Roman"/>
                <a:ea typeface="+mn-lt"/>
                <a:cs typeface="+mn-lt"/>
              </a:rPr>
              <a:t>impossible</a:t>
            </a:r>
            <a:r>
              <a:rPr lang="ru-RU" sz="2000" dirty="0">
                <a:latin typeface="Times New Roman"/>
                <a:ea typeface="+mn-lt"/>
                <a:cs typeface="+mn-lt"/>
              </a:rPr>
              <a:t> </a:t>
            </a:r>
            <a:r>
              <a:rPr lang="ru-RU" sz="2000" err="1">
                <a:latin typeface="Times New Roman"/>
                <a:ea typeface="+mn-lt"/>
                <a:cs typeface="+mn-lt"/>
              </a:rPr>
              <a:t>to</a:t>
            </a:r>
            <a:r>
              <a:rPr lang="ru-RU" sz="2000" dirty="0">
                <a:latin typeface="Times New Roman"/>
                <a:ea typeface="+mn-lt"/>
                <a:cs typeface="+mn-lt"/>
              </a:rPr>
              <a:t> </a:t>
            </a:r>
            <a:r>
              <a:rPr lang="ru-RU" sz="2000" err="1">
                <a:latin typeface="Times New Roman"/>
                <a:ea typeface="+mn-lt"/>
                <a:cs typeface="+mn-lt"/>
              </a:rPr>
              <a:t>be</a:t>
            </a:r>
            <a:r>
              <a:rPr lang="ru-RU" sz="2000" dirty="0">
                <a:latin typeface="Times New Roman"/>
                <a:ea typeface="+mn-lt"/>
                <a:cs typeface="+mn-lt"/>
              </a:rPr>
              <a:t> a </a:t>
            </a:r>
            <a:r>
              <a:rPr lang="ru-RU" sz="2000" err="1">
                <a:latin typeface="Times New Roman"/>
                <a:ea typeface="+mn-lt"/>
                <a:cs typeface="+mn-lt"/>
              </a:rPr>
              <a:t>member</a:t>
            </a:r>
            <a:r>
              <a:rPr lang="ru-RU" sz="2000" dirty="0">
                <a:latin typeface="Times New Roman"/>
                <a:ea typeface="+mn-lt"/>
                <a:cs typeface="+mn-lt"/>
              </a:rPr>
              <a:t> </a:t>
            </a:r>
            <a:r>
              <a:rPr lang="ru-RU" sz="2000" err="1">
                <a:latin typeface="Times New Roman"/>
                <a:ea typeface="+mn-lt"/>
                <a:cs typeface="+mn-lt"/>
              </a:rPr>
              <a:t>of</a:t>
            </a:r>
            <a:r>
              <a:rPr lang="ru-RU" sz="2000" dirty="0">
                <a:latin typeface="Times New Roman"/>
                <a:ea typeface="+mn-lt"/>
                <a:cs typeface="+mn-lt"/>
              </a:rPr>
              <a:t> </a:t>
            </a:r>
            <a:r>
              <a:rPr lang="ru-RU" sz="2000" err="1">
                <a:latin typeface="Times New Roman"/>
                <a:ea typeface="+mn-lt"/>
                <a:cs typeface="+mn-lt"/>
              </a:rPr>
              <a:t>more</a:t>
            </a:r>
            <a:r>
              <a:rPr lang="ru-RU" sz="2000" dirty="0">
                <a:latin typeface="Times New Roman"/>
                <a:ea typeface="+mn-lt"/>
                <a:cs typeface="+mn-lt"/>
              </a:rPr>
              <a:t> </a:t>
            </a:r>
            <a:r>
              <a:rPr lang="ru-RU" sz="2000" err="1">
                <a:latin typeface="Times New Roman"/>
                <a:ea typeface="+mn-lt"/>
                <a:cs typeface="+mn-lt"/>
              </a:rPr>
              <a:t>than</a:t>
            </a:r>
            <a:r>
              <a:rPr lang="ru-RU" sz="2000" dirty="0">
                <a:latin typeface="Times New Roman"/>
                <a:ea typeface="+mn-lt"/>
                <a:cs typeface="+mn-lt"/>
              </a:rPr>
              <a:t> </a:t>
            </a:r>
            <a:r>
              <a:rPr lang="ru-RU" sz="2000" err="1">
                <a:latin typeface="Times New Roman"/>
                <a:ea typeface="+mn-lt"/>
                <a:cs typeface="+mn-lt"/>
              </a:rPr>
              <a:t>one</a:t>
            </a:r>
            <a:r>
              <a:rPr lang="ru-RU" sz="2000" dirty="0">
                <a:latin typeface="Times New Roman"/>
                <a:ea typeface="+mn-lt"/>
                <a:cs typeface="+mn-lt"/>
              </a:rPr>
              <a:t> </a:t>
            </a:r>
            <a:r>
              <a:rPr lang="ru-RU" sz="2000" err="1">
                <a:latin typeface="Times New Roman"/>
                <a:ea typeface="+mn-lt"/>
                <a:cs typeface="+mn-lt"/>
              </a:rPr>
              <a:t>school</a:t>
            </a:r>
            <a:r>
              <a:rPr lang="ru-RU" sz="2000" dirty="0">
                <a:latin typeface="Times New Roman"/>
                <a:ea typeface="+mn-lt"/>
                <a:cs typeface="+mn-lt"/>
              </a:rPr>
              <a:t> </a:t>
            </a:r>
            <a:r>
              <a:rPr lang="ru-RU" sz="2000" err="1">
                <a:latin typeface="Times New Roman"/>
                <a:ea typeface="+mn-lt"/>
                <a:cs typeface="+mn-lt"/>
              </a:rPr>
              <a:t>club</a:t>
            </a:r>
            <a:r>
              <a:rPr lang="ru-RU" sz="2000" dirty="0">
                <a:latin typeface="Times New Roman"/>
                <a:ea typeface="+mn-lt"/>
                <a:cs typeface="+mn-lt"/>
              </a:rPr>
              <a:t>. </a:t>
            </a:r>
            <a:r>
              <a:rPr lang="ru-RU" sz="2000" err="1">
                <a:latin typeface="Times New Roman"/>
                <a:ea typeface="+mn-lt"/>
                <a:cs typeface="+mn-lt"/>
              </a:rPr>
              <a:t>there</a:t>
            </a:r>
            <a:r>
              <a:rPr lang="ru-RU" sz="2000" dirty="0">
                <a:latin typeface="Times New Roman"/>
                <a:ea typeface="+mn-lt"/>
                <a:cs typeface="+mn-lt"/>
              </a:rPr>
              <a:t> </a:t>
            </a:r>
            <a:r>
              <a:rPr lang="ru-RU" sz="2000" err="1">
                <a:latin typeface="Times New Roman"/>
                <a:ea typeface="+mn-lt"/>
                <a:cs typeface="+mn-lt"/>
              </a:rPr>
              <a:t>simply</a:t>
            </a:r>
            <a:r>
              <a:rPr lang="ru-RU" sz="2000" dirty="0">
                <a:latin typeface="Times New Roman"/>
                <a:ea typeface="+mn-lt"/>
                <a:cs typeface="+mn-lt"/>
              </a:rPr>
              <a:t> </a:t>
            </a:r>
            <a:r>
              <a:rPr lang="ru-RU" sz="2000" err="1">
                <a:latin typeface="Times New Roman"/>
                <a:ea typeface="+mn-lt"/>
                <a:cs typeface="+mn-lt"/>
              </a:rPr>
              <a:t>won't</a:t>
            </a:r>
            <a:r>
              <a:rPr lang="ru-RU" sz="2000" dirty="0">
                <a:latin typeface="Times New Roman"/>
                <a:ea typeface="+mn-lt"/>
                <a:cs typeface="+mn-lt"/>
              </a:rPr>
              <a:t> </a:t>
            </a:r>
            <a:r>
              <a:rPr lang="ru-RU" sz="2000" err="1">
                <a:latin typeface="Times New Roman"/>
                <a:ea typeface="+mn-lt"/>
                <a:cs typeface="+mn-lt"/>
              </a:rPr>
              <a:t>be</a:t>
            </a:r>
            <a:r>
              <a:rPr lang="ru-RU" sz="2000" dirty="0">
                <a:latin typeface="Times New Roman"/>
                <a:ea typeface="+mn-lt"/>
                <a:cs typeface="+mn-lt"/>
              </a:rPr>
              <a:t> </a:t>
            </a:r>
            <a:r>
              <a:rPr lang="ru-RU" sz="2000" err="1">
                <a:latin typeface="Times New Roman"/>
                <a:ea typeface="+mn-lt"/>
                <a:cs typeface="+mn-lt"/>
              </a:rPr>
              <a:t>enough</a:t>
            </a:r>
            <a:r>
              <a:rPr lang="ru-RU" sz="2000" dirty="0">
                <a:latin typeface="Times New Roman"/>
                <a:ea typeface="+mn-lt"/>
                <a:cs typeface="+mn-lt"/>
              </a:rPr>
              <a:t> </a:t>
            </a:r>
            <a:r>
              <a:rPr lang="ru-RU" sz="2000" err="1">
                <a:latin typeface="Times New Roman"/>
                <a:ea typeface="+mn-lt"/>
                <a:cs typeface="+mn-lt"/>
              </a:rPr>
              <a:t>time</a:t>
            </a:r>
            <a:r>
              <a:rPr lang="ru-RU" sz="2000" dirty="0">
                <a:latin typeface="Times New Roman"/>
                <a:ea typeface="+mn-lt"/>
                <a:cs typeface="+mn-lt"/>
              </a:rPr>
              <a:t> </a:t>
            </a:r>
            <a:r>
              <a:rPr lang="ru-RU" sz="2000" err="1">
                <a:latin typeface="Times New Roman"/>
                <a:ea typeface="+mn-lt"/>
                <a:cs typeface="+mn-lt"/>
              </a:rPr>
              <a:t>for</a:t>
            </a:r>
            <a:r>
              <a:rPr lang="ru-RU" sz="2000" dirty="0">
                <a:latin typeface="Times New Roman"/>
                <a:ea typeface="+mn-lt"/>
                <a:cs typeface="+mn-lt"/>
              </a:rPr>
              <a:t> </a:t>
            </a:r>
            <a:r>
              <a:rPr lang="ru-RU" sz="2000" err="1">
                <a:latin typeface="Times New Roman"/>
                <a:ea typeface="+mn-lt"/>
                <a:cs typeface="+mn-lt"/>
              </a:rPr>
              <a:t>this</a:t>
            </a:r>
            <a:r>
              <a:rPr lang="ru-RU" sz="2000" dirty="0">
                <a:latin typeface="Times New Roman"/>
                <a:ea typeface="+mn-lt"/>
                <a:cs typeface="+mn-lt"/>
              </a:rPr>
              <a:t>. </a:t>
            </a:r>
            <a:r>
              <a:rPr lang="ru-RU" sz="2000" err="1">
                <a:latin typeface="Times New Roman"/>
                <a:ea typeface="+mn-lt"/>
                <a:cs typeface="+mn-lt"/>
              </a:rPr>
              <a:t>Therefore</a:t>
            </a:r>
            <a:r>
              <a:rPr lang="ru-RU" sz="2000" dirty="0">
                <a:latin typeface="Times New Roman"/>
                <a:ea typeface="+mn-lt"/>
                <a:cs typeface="+mn-lt"/>
              </a:rPr>
              <a:t>, </a:t>
            </a:r>
            <a:r>
              <a:rPr lang="ru-RU" sz="2000" err="1">
                <a:latin typeface="Times New Roman"/>
                <a:ea typeface="+mn-lt"/>
                <a:cs typeface="+mn-lt"/>
              </a:rPr>
              <a:t>choosing</a:t>
            </a:r>
            <a:r>
              <a:rPr lang="ru-RU" sz="2000" dirty="0">
                <a:latin typeface="Times New Roman"/>
                <a:ea typeface="+mn-lt"/>
                <a:cs typeface="+mn-lt"/>
              </a:rPr>
              <a:t> </a:t>
            </a:r>
            <a:r>
              <a:rPr lang="ru-RU" sz="2000" err="1">
                <a:latin typeface="Times New Roman"/>
                <a:ea typeface="+mn-lt"/>
                <a:cs typeface="+mn-lt"/>
              </a:rPr>
              <a:t>which</a:t>
            </a:r>
            <a:r>
              <a:rPr lang="ru-RU" sz="2000" dirty="0">
                <a:latin typeface="Times New Roman"/>
                <a:ea typeface="+mn-lt"/>
                <a:cs typeface="+mn-lt"/>
              </a:rPr>
              <a:t> </a:t>
            </a:r>
            <a:r>
              <a:rPr lang="ru-RU" sz="2000" err="1">
                <a:latin typeface="Times New Roman"/>
                <a:ea typeface="+mn-lt"/>
                <a:cs typeface="+mn-lt"/>
              </a:rPr>
              <a:t>club</a:t>
            </a:r>
            <a:r>
              <a:rPr lang="ru-RU" sz="2000" dirty="0">
                <a:latin typeface="Times New Roman"/>
                <a:ea typeface="+mn-lt"/>
                <a:cs typeface="+mn-lt"/>
              </a:rPr>
              <a:t> </a:t>
            </a:r>
            <a:r>
              <a:rPr lang="ru-RU" sz="2000" err="1">
                <a:latin typeface="Times New Roman"/>
                <a:ea typeface="+mn-lt"/>
                <a:cs typeface="+mn-lt"/>
              </a:rPr>
              <a:t>to</a:t>
            </a:r>
            <a:r>
              <a:rPr lang="ru-RU" sz="2000" dirty="0">
                <a:latin typeface="Times New Roman"/>
                <a:ea typeface="+mn-lt"/>
                <a:cs typeface="+mn-lt"/>
              </a:rPr>
              <a:t> </a:t>
            </a:r>
            <a:r>
              <a:rPr lang="ru-RU" sz="2000" err="1">
                <a:latin typeface="Times New Roman"/>
                <a:ea typeface="+mn-lt"/>
                <a:cs typeface="+mn-lt"/>
              </a:rPr>
              <a:t>join</a:t>
            </a:r>
            <a:r>
              <a:rPr lang="ru-RU" sz="2000" dirty="0">
                <a:latin typeface="Times New Roman"/>
                <a:ea typeface="+mn-lt"/>
                <a:cs typeface="+mn-lt"/>
              </a:rPr>
              <a:t> </a:t>
            </a:r>
            <a:r>
              <a:rPr lang="ru-RU" sz="2000" err="1">
                <a:latin typeface="Times New Roman"/>
                <a:ea typeface="+mn-lt"/>
                <a:cs typeface="+mn-lt"/>
              </a:rPr>
              <a:t>is</a:t>
            </a:r>
            <a:r>
              <a:rPr lang="ru-RU" sz="2000" dirty="0">
                <a:latin typeface="Times New Roman"/>
                <a:ea typeface="+mn-lt"/>
                <a:cs typeface="+mn-lt"/>
              </a:rPr>
              <a:t> </a:t>
            </a:r>
            <a:r>
              <a:rPr lang="ru-RU" sz="2000" err="1">
                <a:latin typeface="Times New Roman"/>
                <a:ea typeface="+mn-lt"/>
                <a:cs typeface="+mn-lt"/>
              </a:rPr>
              <a:t>an</a:t>
            </a:r>
            <a:r>
              <a:rPr lang="ru-RU" sz="2000" dirty="0">
                <a:latin typeface="Times New Roman"/>
                <a:ea typeface="+mn-lt"/>
                <a:cs typeface="+mn-lt"/>
              </a:rPr>
              <a:t> </a:t>
            </a:r>
            <a:r>
              <a:rPr lang="ru-RU" sz="2000" err="1">
                <a:latin typeface="Times New Roman"/>
                <a:ea typeface="+mn-lt"/>
                <a:cs typeface="+mn-lt"/>
              </a:rPr>
              <a:t>important</a:t>
            </a:r>
            <a:r>
              <a:rPr lang="ru-RU" sz="2000" dirty="0">
                <a:latin typeface="Times New Roman"/>
                <a:ea typeface="+mn-lt"/>
                <a:cs typeface="+mn-lt"/>
              </a:rPr>
              <a:t> </a:t>
            </a:r>
            <a:r>
              <a:rPr lang="ru-RU" sz="2000" err="1">
                <a:latin typeface="Times New Roman"/>
                <a:ea typeface="+mn-lt"/>
                <a:cs typeface="+mn-lt"/>
              </a:rPr>
              <a:t>decision</a:t>
            </a:r>
            <a:r>
              <a:rPr lang="ru-RU" sz="2000" dirty="0">
                <a:latin typeface="Times New Roman"/>
                <a:ea typeface="+mn-lt"/>
                <a:cs typeface="+mn-lt"/>
              </a:rPr>
              <a:t>.</a:t>
            </a:r>
          </a:p>
          <a:p>
            <a:pPr fontAlgn="auto">
              <a:spcAft>
                <a:spcPts val="0"/>
              </a:spcAft>
              <a:buFont typeface="Arial" panose="020B0604020202020204" pitchFamily="34" charset="0"/>
              <a:buChar char="•"/>
              <a:defRPr/>
            </a:pPr>
            <a:r>
              <a:rPr lang="ru-RU" sz="2000" dirty="0">
                <a:latin typeface="Times New Roman"/>
                <a:ea typeface="+mn-lt"/>
                <a:cs typeface="+mn-lt"/>
              </a:rPr>
              <a:t>The </a:t>
            </a:r>
            <a:r>
              <a:rPr lang="ru-RU" sz="2000" err="1">
                <a:latin typeface="Times New Roman"/>
                <a:ea typeface="+mn-lt"/>
                <a:cs typeface="+mn-lt"/>
              </a:rPr>
              <a:t>most</a:t>
            </a:r>
            <a:r>
              <a:rPr lang="ru-RU" sz="2000" dirty="0">
                <a:latin typeface="Times New Roman"/>
                <a:ea typeface="+mn-lt"/>
                <a:cs typeface="+mn-lt"/>
              </a:rPr>
              <a:t> </a:t>
            </a:r>
            <a:r>
              <a:rPr lang="ru-RU" sz="2000" err="1">
                <a:latin typeface="Times New Roman"/>
                <a:ea typeface="+mn-lt"/>
                <a:cs typeface="+mn-lt"/>
              </a:rPr>
              <a:t>popular</a:t>
            </a:r>
            <a:r>
              <a:rPr lang="ru-RU" sz="2000" dirty="0">
                <a:latin typeface="Times New Roman"/>
                <a:ea typeface="+mn-lt"/>
                <a:cs typeface="+mn-lt"/>
              </a:rPr>
              <a:t> </a:t>
            </a:r>
            <a:r>
              <a:rPr lang="ru-RU" sz="2000" err="1">
                <a:latin typeface="Times New Roman"/>
                <a:ea typeface="+mn-lt"/>
                <a:cs typeface="+mn-lt"/>
              </a:rPr>
              <a:t>clubs</a:t>
            </a:r>
            <a:r>
              <a:rPr lang="ru-RU" sz="2000" dirty="0">
                <a:latin typeface="Times New Roman"/>
                <a:ea typeface="+mn-lt"/>
                <a:cs typeface="+mn-lt"/>
              </a:rPr>
              <a:t>: </a:t>
            </a:r>
            <a:r>
              <a:rPr lang="ru-RU" sz="2000" err="1">
                <a:latin typeface="Times New Roman"/>
                <a:ea typeface="+mn-lt"/>
                <a:cs typeface="+mn-lt"/>
              </a:rPr>
              <a:t>Table</a:t>
            </a:r>
            <a:r>
              <a:rPr lang="ru-RU" sz="2000" dirty="0">
                <a:latin typeface="Times New Roman"/>
                <a:ea typeface="+mn-lt"/>
                <a:cs typeface="+mn-lt"/>
              </a:rPr>
              <a:t> </a:t>
            </a:r>
            <a:r>
              <a:rPr lang="ru-RU" sz="2000" err="1">
                <a:latin typeface="Times New Roman"/>
                <a:ea typeface="+mn-lt"/>
                <a:cs typeface="+mn-lt"/>
              </a:rPr>
              <a:t>tennis</a:t>
            </a:r>
            <a:r>
              <a:rPr lang="ru-RU" sz="2000" dirty="0">
                <a:latin typeface="Times New Roman"/>
                <a:ea typeface="+mn-lt"/>
                <a:cs typeface="+mn-lt"/>
              </a:rPr>
              <a:t>, Light </a:t>
            </a:r>
            <a:r>
              <a:rPr lang="ru-RU" sz="2000" err="1">
                <a:latin typeface="Times New Roman"/>
                <a:ea typeface="+mn-lt"/>
                <a:cs typeface="+mn-lt"/>
              </a:rPr>
              <a:t>music</a:t>
            </a:r>
            <a:r>
              <a:rPr lang="ru-RU" sz="2000" dirty="0">
                <a:latin typeface="Times New Roman"/>
                <a:ea typeface="+mn-lt"/>
                <a:cs typeface="+mn-lt"/>
              </a:rPr>
              <a:t>, </a:t>
            </a:r>
            <a:r>
              <a:rPr lang="ru-RU" sz="2000" err="1">
                <a:latin typeface="Times New Roman"/>
                <a:ea typeface="+mn-lt"/>
                <a:cs typeface="+mn-lt"/>
              </a:rPr>
              <a:t>Tennis</a:t>
            </a:r>
            <a:r>
              <a:rPr lang="ru-RU" sz="2000" dirty="0">
                <a:latin typeface="Times New Roman"/>
                <a:ea typeface="+mn-lt"/>
                <a:cs typeface="+mn-lt"/>
              </a:rPr>
              <a:t>, </a:t>
            </a:r>
            <a:r>
              <a:rPr lang="ru-RU" sz="2000" err="1">
                <a:latin typeface="Times New Roman"/>
                <a:ea typeface="+mn-lt"/>
                <a:cs typeface="+mn-lt"/>
              </a:rPr>
              <a:t>Badminton</a:t>
            </a:r>
            <a:r>
              <a:rPr lang="ru-RU" sz="2000" dirty="0">
                <a:latin typeface="Times New Roman"/>
                <a:ea typeface="+mn-lt"/>
                <a:cs typeface="+mn-lt"/>
              </a:rPr>
              <a:t>, </a:t>
            </a:r>
            <a:r>
              <a:rPr lang="ru-RU" sz="2000" err="1">
                <a:latin typeface="Times New Roman"/>
                <a:ea typeface="+mn-lt"/>
                <a:cs typeface="+mn-lt"/>
              </a:rPr>
              <a:t>Basketball</a:t>
            </a:r>
            <a:r>
              <a:rPr lang="ru-RU" sz="2000" dirty="0">
                <a:latin typeface="Times New Roman"/>
                <a:ea typeface="+mn-lt"/>
                <a:cs typeface="+mn-lt"/>
              </a:rPr>
              <a:t>, Art, </a:t>
            </a:r>
            <a:r>
              <a:rPr lang="ru-RU" sz="2000" err="1">
                <a:latin typeface="Times New Roman"/>
                <a:ea typeface="+mn-lt"/>
                <a:cs typeface="+mn-lt"/>
              </a:rPr>
              <a:t>Concert</a:t>
            </a:r>
            <a:r>
              <a:rPr lang="ru-RU" sz="2000" dirty="0">
                <a:latin typeface="Times New Roman"/>
                <a:ea typeface="+mn-lt"/>
                <a:cs typeface="+mn-lt"/>
              </a:rPr>
              <a:t> </a:t>
            </a:r>
            <a:r>
              <a:rPr lang="ru-RU" sz="2000" err="1">
                <a:latin typeface="Times New Roman"/>
                <a:ea typeface="+mn-lt"/>
                <a:cs typeface="+mn-lt"/>
              </a:rPr>
              <a:t>group</a:t>
            </a:r>
            <a:r>
              <a:rPr lang="ru-RU" sz="2000" dirty="0">
                <a:latin typeface="Times New Roman"/>
                <a:ea typeface="+mn-lt"/>
                <a:cs typeface="+mn-lt"/>
              </a:rPr>
              <a:t>, </a:t>
            </a:r>
            <a:r>
              <a:rPr lang="ru-RU" sz="2000" err="1">
                <a:latin typeface="Times New Roman"/>
                <a:ea typeface="+mn-lt"/>
                <a:cs typeface="+mn-lt"/>
              </a:rPr>
              <a:t>Volleyball</a:t>
            </a:r>
            <a:r>
              <a:rPr lang="ru-RU" sz="2000" dirty="0">
                <a:latin typeface="Times New Roman"/>
                <a:ea typeface="+mn-lt"/>
                <a:cs typeface="+mn-lt"/>
              </a:rPr>
              <a:t>, Dance </a:t>
            </a:r>
            <a:r>
              <a:rPr lang="ru-RU" sz="2000" err="1">
                <a:latin typeface="Times New Roman"/>
                <a:ea typeface="+mn-lt"/>
                <a:cs typeface="+mn-lt"/>
              </a:rPr>
              <a:t>club</a:t>
            </a:r>
            <a:r>
              <a:rPr lang="ru-RU" sz="2000" dirty="0">
                <a:latin typeface="Times New Roman"/>
                <a:ea typeface="+mn-lt"/>
                <a:cs typeface="+mn-lt"/>
              </a:rPr>
              <a:t>, </a:t>
            </a:r>
            <a:r>
              <a:rPr lang="ru-RU" sz="2000" err="1">
                <a:latin typeface="Times New Roman"/>
                <a:ea typeface="+mn-lt"/>
                <a:cs typeface="+mn-lt"/>
              </a:rPr>
              <a:t>Kitaku-bu</a:t>
            </a:r>
            <a:r>
              <a:rPr lang="ru-RU" sz="2000" dirty="0">
                <a:latin typeface="Times New Roman"/>
                <a:ea typeface="+mn-lt"/>
                <a:cs typeface="+mn-lt"/>
              </a:rPr>
              <a:t> </a:t>
            </a:r>
          </a:p>
        </p:txBody>
      </p:sp>
      <p:pic>
        <p:nvPicPr>
          <p:cNvPr id="5" name="Рисунок 4" descr="Volleyball - Tokyo Gaijins">
            <a:extLst>
              <a:ext uri="{FF2B5EF4-FFF2-40B4-BE49-F238E27FC236}"/>
            </a:extLst>
          </p:cNvPr>
          <p:cNvPicPr>
            <a:picLocks noChangeAspect="1"/>
          </p:cNvPicPr>
          <p:nvPr/>
        </p:nvPicPr>
        <p:blipFill rotWithShape="1">
          <a:blip r:embed="rId2"/>
          <a:srcRect l="27143" r="14613" b="-1"/>
          <a:stretch/>
        </p:blipFill>
        <p:spPr>
          <a:xfrm>
            <a:off x="6858000" y="-11113"/>
            <a:ext cx="5334000" cy="6869113"/>
          </a:xfrm>
          <a:prstGeom prst="rect">
            <a:avLst/>
          </a:prstGeom>
          <a:effectLst>
            <a:outerShdw blurRad="127000" dist="50800" dir="10800000" sx="99000" sy="99000" algn="r" rotWithShape="0">
              <a:prstClr val="black">
                <a:alpha val="40000"/>
              </a:prst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a:xfrm>
            <a:off x="1027113" y="1560513"/>
            <a:ext cx="10872787" cy="3338512"/>
          </a:xfrm>
        </p:spPr>
        <p:txBody>
          <a:bodyPr/>
          <a:lstStyle/>
          <a:p>
            <a:r>
              <a:rPr lang="ru-RU" sz="6600" smtClean="0">
                <a:latin typeface="Times New Roman" pitchFamily="18" charset="0"/>
              </a:rPr>
              <a:t>Thank you for your attention!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797</Words>
  <Application>Microsoft Office PowerPoint</Application>
  <PresentationFormat>Произвольный</PresentationFormat>
  <Paragraphs>33</Paragraphs>
  <Slides>9</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1</vt:i4>
      </vt:variant>
      <vt:variant>
        <vt:lpstr>Заголовки слайдов</vt:lpstr>
      </vt:variant>
      <vt:variant>
        <vt:i4>9</vt:i4>
      </vt:variant>
    </vt:vector>
  </HeadingPairs>
  <TitlesOfParts>
    <vt:vector size="15" baseType="lpstr">
      <vt:lpstr>Calibri</vt:lpstr>
      <vt:lpstr>Arial</vt:lpstr>
      <vt:lpstr>Calibri Light</vt:lpstr>
      <vt:lpstr>Times New Roman</vt:lpstr>
      <vt:lpstr>ＭＳ Ｐゴシック</vt:lpstr>
      <vt:lpstr>Тема Office</vt:lpstr>
      <vt:lpstr> Education system in Japan </vt:lpstr>
      <vt:lpstr>How does it work?</vt:lpstr>
      <vt:lpstr>When does it start?</vt:lpstr>
      <vt:lpstr>Daily routine</vt:lpstr>
      <vt:lpstr>Primary school</vt:lpstr>
      <vt:lpstr>Secondary school</vt:lpstr>
      <vt:lpstr>High school</vt:lpstr>
      <vt:lpstr>Club activities</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Ирина Владимировна Спирина</dc:creator>
  <cp:lastModifiedBy>Дмитрий</cp:lastModifiedBy>
  <cp:revision>366</cp:revision>
  <dcterms:created xsi:type="dcterms:W3CDTF">2023-11-21T13:49:49Z</dcterms:created>
  <dcterms:modified xsi:type="dcterms:W3CDTF">2023-11-28T17:36:22Z</dcterms:modified>
</cp:coreProperties>
</file>