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69" r:id="rId3"/>
    <p:sldId id="258" r:id="rId4"/>
    <p:sldId id="259" r:id="rId5"/>
    <p:sldId id="257" r:id="rId6"/>
    <p:sldId id="262" r:id="rId7"/>
    <p:sldId id="270" r:id="rId8"/>
    <p:sldId id="266" r:id="rId9"/>
    <p:sldId id="267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5700" autoAdjust="0"/>
  </p:normalViewPr>
  <p:slideViewPr>
    <p:cSldViewPr>
      <p:cViewPr varScale="1">
        <p:scale>
          <a:sx n="66" d="100"/>
          <a:sy n="66" d="100"/>
        </p:scale>
        <p:origin x="-150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6A89065-FF5C-4506-B3C0-A4626F1945F0}" type="datetimeFigureOut">
              <a:rPr lang="ru-RU" smtClean="0"/>
              <a:pPr/>
              <a:t>19.05.2021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B9E7FB0-6841-48CD-9FE2-90F849419DE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6A89065-FF5C-4506-B3C0-A4626F1945F0}" type="datetimeFigureOut">
              <a:rPr lang="ru-RU" smtClean="0"/>
              <a:pPr/>
              <a:t>19.05.2021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B9E7FB0-6841-48CD-9FE2-90F849419D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6A89065-FF5C-4506-B3C0-A4626F1945F0}" type="datetimeFigureOut">
              <a:rPr lang="ru-RU" smtClean="0"/>
              <a:pPr/>
              <a:t>19.05.2021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B9E7FB0-6841-48CD-9FE2-90F849419D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6A89065-FF5C-4506-B3C0-A4626F1945F0}" type="datetimeFigureOut">
              <a:rPr lang="ru-RU" smtClean="0"/>
              <a:pPr/>
              <a:t>19.05.2021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B9E7FB0-6841-48CD-9FE2-90F849419D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6A89065-FF5C-4506-B3C0-A4626F1945F0}" type="datetimeFigureOut">
              <a:rPr lang="ru-RU" smtClean="0"/>
              <a:pPr/>
              <a:t>19.05.2021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B9E7FB0-6841-48CD-9FE2-90F849419DE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6A89065-FF5C-4506-B3C0-A4626F1945F0}" type="datetimeFigureOut">
              <a:rPr lang="ru-RU" smtClean="0"/>
              <a:pPr/>
              <a:t>19.05.2021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B9E7FB0-6841-48CD-9FE2-90F849419D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6A89065-FF5C-4506-B3C0-A4626F1945F0}" type="datetimeFigureOut">
              <a:rPr lang="ru-RU" smtClean="0"/>
              <a:pPr/>
              <a:t>19.05.2021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B9E7FB0-6841-48CD-9FE2-90F849419D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6A89065-FF5C-4506-B3C0-A4626F1945F0}" type="datetimeFigureOut">
              <a:rPr lang="ru-RU" smtClean="0"/>
              <a:pPr/>
              <a:t>19.05.2021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B9E7FB0-6841-48CD-9FE2-90F849419D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6A89065-FF5C-4506-B3C0-A4626F1945F0}" type="datetimeFigureOut">
              <a:rPr lang="ru-RU" smtClean="0"/>
              <a:pPr/>
              <a:t>19.05.2021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B9E7FB0-6841-48CD-9FE2-90F849419DE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6A89065-FF5C-4506-B3C0-A4626F1945F0}" type="datetimeFigureOut">
              <a:rPr lang="ru-RU" smtClean="0"/>
              <a:pPr/>
              <a:t>19.05.2021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B9E7FB0-6841-48CD-9FE2-90F849419D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6A89065-FF5C-4506-B3C0-A4626F1945F0}" type="datetimeFigureOut">
              <a:rPr lang="ru-RU" smtClean="0"/>
              <a:pPr/>
              <a:t>19.05.2021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B9E7FB0-6841-48CD-9FE2-90F849419DE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76A89065-FF5C-4506-B3C0-A4626F1945F0}" type="datetimeFigureOut">
              <a:rPr lang="ru-RU" smtClean="0"/>
              <a:pPr/>
              <a:t>19.05.2021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5B9E7FB0-6841-48CD-9FE2-90F849419DE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7" Type="http://schemas.openxmlformats.org/officeDocument/2006/relationships/image" Target="../media/image30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jpeg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57554" y="2571744"/>
            <a:ext cx="2786082" cy="37040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72578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400" dirty="0" smtClean="0">
                <a:effectLst/>
                <a:latin typeface="Times New Roman" pitchFamily="18" charset="0"/>
                <a:cs typeface="Times New Roman" pitchFamily="18" charset="0"/>
              </a:rPr>
              <a:t>Отчет по самообразованию</a:t>
            </a:r>
            <a:br>
              <a:rPr lang="ru-RU" sz="240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effectLst/>
                <a:latin typeface="Times New Roman" pitchFamily="18" charset="0"/>
                <a:cs typeface="Times New Roman" pitchFamily="18" charset="0"/>
              </a:rPr>
              <a:t>2020-2021 учебный год</a:t>
            </a:r>
            <a:endParaRPr lang="ru-RU" sz="2400" dirty="0"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071670" y="1357299"/>
            <a:ext cx="635798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Тема: Изучение роли самостоятельной работы студентов по профессиональному модулю в образовательном процессе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43240" y="214289"/>
            <a:ext cx="3857652" cy="32002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57290" y="3714753"/>
            <a:ext cx="3643338" cy="2739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29256" y="3786190"/>
            <a:ext cx="3521372" cy="2643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1680" y="764704"/>
            <a:ext cx="3082806" cy="2000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36096" y="620688"/>
            <a:ext cx="3357586" cy="2359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3059832" y="3861048"/>
            <a:ext cx="3675196" cy="2714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1538" y="4143380"/>
            <a:ext cx="3398776" cy="2428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3216062" y="-7501014"/>
            <a:ext cx="3600000" cy="24468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86380" y="571480"/>
            <a:ext cx="3608387" cy="245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214910" y="3786190"/>
            <a:ext cx="3929090" cy="28340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42910" y="214290"/>
            <a:ext cx="4495800" cy="3382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43702" y="3357562"/>
            <a:ext cx="2286016" cy="31683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9644147" y="-15930689"/>
            <a:ext cx="3574573" cy="5040000"/>
          </a:xfrm>
          <a:prstGeom prst="rect">
            <a:avLst/>
          </a:prstGeom>
          <a:noFill/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4143372" y="3357562"/>
            <a:ext cx="2214578" cy="31224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285852" y="3214686"/>
            <a:ext cx="2552700" cy="3398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214678" y="142852"/>
            <a:ext cx="2857520" cy="27628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83768" y="188640"/>
            <a:ext cx="3644897" cy="27403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99592" y="3212976"/>
            <a:ext cx="4143404" cy="31096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868144" y="3068960"/>
            <a:ext cx="2574917" cy="34302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59832" y="3573016"/>
            <a:ext cx="2971800" cy="3017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15616" y="332656"/>
            <a:ext cx="3298825" cy="2484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0" y="404664"/>
            <a:ext cx="4138622" cy="3118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C:\Users\User\Desktop\M_4DrZcif_g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28992" y="4071942"/>
            <a:ext cx="1571636" cy="17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C:\Users\User\Desktop\TG4RuLrLNdU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14414" y="4071942"/>
            <a:ext cx="1928826" cy="17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C:\Users\User\Desktop\T75Z4FreKuM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86380" y="785794"/>
            <a:ext cx="3275457" cy="2643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C:\Users\User\Desktop\PtZxAXVLWdU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215206" y="4071943"/>
            <a:ext cx="1571636" cy="17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C:\Users\User\Desktop\KucwU6_yC0s.jpg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286380" y="4071942"/>
            <a:ext cx="1500198" cy="17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C:\Users\User\Desktop\tf2_SIYFKws.jpg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285852" y="785794"/>
            <a:ext cx="3429024" cy="2643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C:\Users\1\Desktop\асб\IMG-d6428cc6c74a6921f8fbb75160222ece-V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57290" y="357166"/>
            <a:ext cx="2500330" cy="3143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C:\Users\User\Desktop\qIAoEyE1uis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3438" y="357166"/>
            <a:ext cx="3334465" cy="2857520"/>
          </a:xfrm>
          <a:prstGeom prst="rect">
            <a:avLst/>
          </a:prstGeom>
          <a:noFill/>
        </p:spPr>
      </p:pic>
      <p:pic>
        <p:nvPicPr>
          <p:cNvPr id="8" name="Рисунок 7" descr="C:\Users\User\Desktop\i4-0scYUu5M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357290" y="3786190"/>
            <a:ext cx="2714644" cy="2000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C:\Users\User\Desktop\sIc8IRnsyKo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43439" y="3571876"/>
            <a:ext cx="3286148" cy="2286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133</TotalTime>
  <Words>16</Words>
  <Application>Microsoft Office PowerPoint</Application>
  <PresentationFormat>Экран (4:3)</PresentationFormat>
  <Paragraphs>2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Солнцестояние</vt:lpstr>
      <vt:lpstr>Отчет по самообразованию 2020-2021 учебный год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 Windows</dc:creator>
  <cp:lastModifiedBy>1</cp:lastModifiedBy>
  <cp:revision>14</cp:revision>
  <dcterms:created xsi:type="dcterms:W3CDTF">2021-05-19T07:40:00Z</dcterms:created>
  <dcterms:modified xsi:type="dcterms:W3CDTF">2021-05-19T12:07:32Z</dcterms:modified>
</cp:coreProperties>
</file>