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080625" cy="7056438"/>
  <p:notesSz cx="9144000" cy="6858000"/>
  <p:defaultTextStyle>
    <a:defPPr>
      <a:defRPr lang="ru-RU"/>
    </a:defPPr>
    <a:lvl1pPr marL="0" algn="l" defTabSz="97923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89615" algn="l" defTabSz="97923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79231" algn="l" defTabSz="97923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68846" algn="l" defTabSz="97923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58462" algn="l" defTabSz="97923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448077" algn="l" defTabSz="97923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937693" algn="l" defTabSz="97923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427308" algn="l" defTabSz="97923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916924" algn="l" defTabSz="97923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40" y="474"/>
      </p:cViewPr>
      <p:guideLst>
        <p:guide orient="horz" pos="2223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6047" y="2192070"/>
            <a:ext cx="8568531" cy="15125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094" y="3998648"/>
            <a:ext cx="7056438" cy="180331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896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792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688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584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480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376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273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16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8453" y="282585"/>
            <a:ext cx="2268141" cy="602084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4031" y="282585"/>
            <a:ext cx="6636411" cy="602084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300" y="4534415"/>
            <a:ext cx="8568531" cy="1401487"/>
          </a:xfrm>
        </p:spPr>
        <p:txBody>
          <a:bodyPr anchor="t"/>
          <a:lstStyle>
            <a:lvl1pPr algn="l">
              <a:defRPr sz="43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300" y="2990820"/>
            <a:ext cx="8568531" cy="1543595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8961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79231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6884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5846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4807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93769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42730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91692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4031" y="1646503"/>
            <a:ext cx="4452276" cy="4656923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24318" y="1646503"/>
            <a:ext cx="4452276" cy="4656923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031" y="1579532"/>
            <a:ext cx="4454027" cy="658274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89615" indent="0">
              <a:buNone/>
              <a:defRPr sz="2100" b="1"/>
            </a:lvl2pPr>
            <a:lvl3pPr marL="979231" indent="0">
              <a:buNone/>
              <a:defRPr sz="1900" b="1"/>
            </a:lvl3pPr>
            <a:lvl4pPr marL="1468846" indent="0">
              <a:buNone/>
              <a:defRPr sz="1700" b="1"/>
            </a:lvl4pPr>
            <a:lvl5pPr marL="1958462" indent="0">
              <a:buNone/>
              <a:defRPr sz="1700" b="1"/>
            </a:lvl5pPr>
            <a:lvl6pPr marL="2448077" indent="0">
              <a:buNone/>
              <a:defRPr sz="1700" b="1"/>
            </a:lvl6pPr>
            <a:lvl7pPr marL="2937693" indent="0">
              <a:buNone/>
              <a:defRPr sz="1700" b="1"/>
            </a:lvl7pPr>
            <a:lvl8pPr marL="3427308" indent="0">
              <a:buNone/>
              <a:defRPr sz="1700" b="1"/>
            </a:lvl8pPr>
            <a:lvl9pPr marL="3916924" indent="0">
              <a:buNone/>
              <a:defRPr sz="17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031" y="2237805"/>
            <a:ext cx="4454027" cy="4065620"/>
          </a:xfrm>
        </p:spPr>
        <p:txBody>
          <a:bodyPr/>
          <a:lstStyle>
            <a:lvl1pPr>
              <a:defRPr sz="26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0818" y="1579532"/>
            <a:ext cx="4455776" cy="658274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89615" indent="0">
              <a:buNone/>
              <a:defRPr sz="2100" b="1"/>
            </a:lvl2pPr>
            <a:lvl3pPr marL="979231" indent="0">
              <a:buNone/>
              <a:defRPr sz="1900" b="1"/>
            </a:lvl3pPr>
            <a:lvl4pPr marL="1468846" indent="0">
              <a:buNone/>
              <a:defRPr sz="1700" b="1"/>
            </a:lvl4pPr>
            <a:lvl5pPr marL="1958462" indent="0">
              <a:buNone/>
              <a:defRPr sz="1700" b="1"/>
            </a:lvl5pPr>
            <a:lvl6pPr marL="2448077" indent="0">
              <a:buNone/>
              <a:defRPr sz="1700" b="1"/>
            </a:lvl6pPr>
            <a:lvl7pPr marL="2937693" indent="0">
              <a:buNone/>
              <a:defRPr sz="1700" b="1"/>
            </a:lvl7pPr>
            <a:lvl8pPr marL="3427308" indent="0">
              <a:buNone/>
              <a:defRPr sz="1700" b="1"/>
            </a:lvl8pPr>
            <a:lvl9pPr marL="3916924" indent="0">
              <a:buNone/>
              <a:defRPr sz="17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0818" y="2237805"/>
            <a:ext cx="4455776" cy="4065620"/>
          </a:xfrm>
        </p:spPr>
        <p:txBody>
          <a:bodyPr/>
          <a:lstStyle>
            <a:lvl1pPr>
              <a:defRPr sz="26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032" y="280951"/>
            <a:ext cx="3316456" cy="1195674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245" y="280951"/>
            <a:ext cx="5635349" cy="6022474"/>
          </a:xfrm>
        </p:spPr>
        <p:txBody>
          <a:bodyPr/>
          <a:lstStyle>
            <a:lvl1pPr>
              <a:defRPr sz="3400"/>
            </a:lvl1pPr>
            <a:lvl2pPr>
              <a:defRPr sz="3000"/>
            </a:lvl2pPr>
            <a:lvl3pPr>
              <a:defRPr sz="26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032" y="1476626"/>
            <a:ext cx="3316456" cy="4826800"/>
          </a:xfrm>
        </p:spPr>
        <p:txBody>
          <a:bodyPr/>
          <a:lstStyle>
            <a:lvl1pPr marL="0" indent="0">
              <a:buNone/>
              <a:defRPr sz="1500"/>
            </a:lvl1pPr>
            <a:lvl2pPr marL="489615" indent="0">
              <a:buNone/>
              <a:defRPr sz="1300"/>
            </a:lvl2pPr>
            <a:lvl3pPr marL="979231" indent="0">
              <a:buNone/>
              <a:defRPr sz="1100"/>
            </a:lvl3pPr>
            <a:lvl4pPr marL="1468846" indent="0">
              <a:buNone/>
              <a:defRPr sz="1000"/>
            </a:lvl4pPr>
            <a:lvl5pPr marL="1958462" indent="0">
              <a:buNone/>
              <a:defRPr sz="1000"/>
            </a:lvl5pPr>
            <a:lvl6pPr marL="2448077" indent="0">
              <a:buNone/>
              <a:defRPr sz="1000"/>
            </a:lvl6pPr>
            <a:lvl7pPr marL="2937693" indent="0">
              <a:buNone/>
              <a:defRPr sz="1000"/>
            </a:lvl7pPr>
            <a:lvl8pPr marL="3427308" indent="0">
              <a:buNone/>
              <a:defRPr sz="1000"/>
            </a:lvl8pPr>
            <a:lvl9pPr marL="3916924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5873" y="4939506"/>
            <a:ext cx="6048375" cy="583137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5873" y="630506"/>
            <a:ext cx="6048375" cy="4233863"/>
          </a:xfrm>
        </p:spPr>
        <p:txBody>
          <a:bodyPr/>
          <a:lstStyle>
            <a:lvl1pPr marL="0" indent="0">
              <a:buNone/>
              <a:defRPr sz="3400"/>
            </a:lvl1pPr>
            <a:lvl2pPr marL="489615" indent="0">
              <a:buNone/>
              <a:defRPr sz="3000"/>
            </a:lvl2pPr>
            <a:lvl3pPr marL="979231" indent="0">
              <a:buNone/>
              <a:defRPr sz="2600"/>
            </a:lvl3pPr>
            <a:lvl4pPr marL="1468846" indent="0">
              <a:buNone/>
              <a:defRPr sz="2100"/>
            </a:lvl4pPr>
            <a:lvl5pPr marL="1958462" indent="0">
              <a:buNone/>
              <a:defRPr sz="2100"/>
            </a:lvl5pPr>
            <a:lvl6pPr marL="2448077" indent="0">
              <a:buNone/>
              <a:defRPr sz="2100"/>
            </a:lvl6pPr>
            <a:lvl7pPr marL="2937693" indent="0">
              <a:buNone/>
              <a:defRPr sz="2100"/>
            </a:lvl7pPr>
            <a:lvl8pPr marL="3427308" indent="0">
              <a:buNone/>
              <a:defRPr sz="2100"/>
            </a:lvl8pPr>
            <a:lvl9pPr marL="3916924" indent="0">
              <a:buNone/>
              <a:defRPr sz="21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5873" y="5522643"/>
            <a:ext cx="6048375" cy="828151"/>
          </a:xfrm>
        </p:spPr>
        <p:txBody>
          <a:bodyPr/>
          <a:lstStyle>
            <a:lvl1pPr marL="0" indent="0">
              <a:buNone/>
              <a:defRPr sz="1500"/>
            </a:lvl1pPr>
            <a:lvl2pPr marL="489615" indent="0">
              <a:buNone/>
              <a:defRPr sz="1300"/>
            </a:lvl2pPr>
            <a:lvl3pPr marL="979231" indent="0">
              <a:buNone/>
              <a:defRPr sz="1100"/>
            </a:lvl3pPr>
            <a:lvl4pPr marL="1468846" indent="0">
              <a:buNone/>
              <a:defRPr sz="1000"/>
            </a:lvl4pPr>
            <a:lvl5pPr marL="1958462" indent="0">
              <a:buNone/>
              <a:defRPr sz="1000"/>
            </a:lvl5pPr>
            <a:lvl6pPr marL="2448077" indent="0">
              <a:buNone/>
              <a:defRPr sz="1000"/>
            </a:lvl6pPr>
            <a:lvl7pPr marL="2937693" indent="0">
              <a:buNone/>
              <a:defRPr sz="1000"/>
            </a:lvl7pPr>
            <a:lvl8pPr marL="3427308" indent="0">
              <a:buNone/>
              <a:defRPr sz="1000"/>
            </a:lvl8pPr>
            <a:lvl9pPr marL="3916924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031" y="282585"/>
            <a:ext cx="9072563" cy="1176073"/>
          </a:xfrm>
          <a:prstGeom prst="rect">
            <a:avLst/>
          </a:prstGeom>
        </p:spPr>
        <p:txBody>
          <a:bodyPr vert="horz" lIns="97923" tIns="48962" rIns="97923" bIns="48962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031" y="1646503"/>
            <a:ext cx="9072563" cy="4656923"/>
          </a:xfrm>
          <a:prstGeom prst="rect">
            <a:avLst/>
          </a:prstGeom>
        </p:spPr>
        <p:txBody>
          <a:bodyPr vert="horz" lIns="97923" tIns="48962" rIns="97923" bIns="48962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04031" y="6540273"/>
            <a:ext cx="2352146" cy="375690"/>
          </a:xfrm>
          <a:prstGeom prst="rect">
            <a:avLst/>
          </a:prstGeom>
        </p:spPr>
        <p:txBody>
          <a:bodyPr vert="horz" lIns="97923" tIns="48962" rIns="97923" bIns="48962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444214" y="6540273"/>
            <a:ext cx="3192198" cy="375690"/>
          </a:xfrm>
          <a:prstGeom prst="rect">
            <a:avLst/>
          </a:prstGeom>
        </p:spPr>
        <p:txBody>
          <a:bodyPr vert="horz" lIns="97923" tIns="48962" rIns="97923" bIns="48962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224448" y="6540273"/>
            <a:ext cx="2352146" cy="375690"/>
          </a:xfrm>
          <a:prstGeom prst="rect">
            <a:avLst/>
          </a:prstGeom>
        </p:spPr>
        <p:txBody>
          <a:bodyPr vert="horz" lIns="97923" tIns="48962" rIns="97923" bIns="48962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79231" rtl="0" eaLnBrk="1" latinLnBrk="0" hangingPunct="1">
        <a:spcBef>
          <a:spcPct val="0"/>
        </a:spcBef>
        <a:buNone/>
        <a:defRPr sz="4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7212" indent="-367212" algn="l" defTabSz="979231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95625" indent="-306010" algn="l" defTabSz="979231" rtl="0" eaLnBrk="1" latinLnBrk="0" hangingPunct="1">
        <a:spcBef>
          <a:spcPct val="20000"/>
        </a:spcBef>
        <a:buFont typeface="Arial" pitchFamily="34" charset="0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24039" indent="-244808" algn="l" defTabSz="979231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13654" indent="-244808" algn="l" defTabSz="979231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203270" indent="-244808" algn="l" defTabSz="979231" rtl="0" eaLnBrk="1" latinLnBrk="0" hangingPunct="1">
        <a:spcBef>
          <a:spcPct val="20000"/>
        </a:spcBef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92885" indent="-244808" algn="l" defTabSz="979231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82501" indent="-244808" algn="l" defTabSz="979231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72116" indent="-244808" algn="l" defTabSz="979231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61732" indent="-244808" algn="l" defTabSz="979231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7923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89615" algn="l" defTabSz="97923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79231" algn="l" defTabSz="97923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68846" algn="l" defTabSz="97923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58462" algn="l" defTabSz="97923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48077" algn="l" defTabSz="97923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37693" algn="l" defTabSz="97923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308" algn="l" defTabSz="97923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916924" algn="l" defTabSz="97923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dmin\Desktop\46094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84"/>
          <a:stretch/>
        </p:blipFill>
        <p:spPr bwMode="auto">
          <a:xfrm>
            <a:off x="0" y="71835"/>
            <a:ext cx="10008000" cy="684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 descr="C:\Users\Admin\Desktop\Мои документы\SAM_0753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27" r="20454" b="2479"/>
          <a:stretch/>
        </p:blipFill>
        <p:spPr bwMode="auto">
          <a:xfrm>
            <a:off x="1086295" y="1584003"/>
            <a:ext cx="1267460" cy="146621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 descr="C:\Users\Admin\Desktop\Мои документы\SAM_0753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27" r="20454" b="2479"/>
          <a:stretch/>
        </p:blipFill>
        <p:spPr bwMode="auto">
          <a:xfrm>
            <a:off x="1103200" y="5184403"/>
            <a:ext cx="1267460" cy="146621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37790" y="2978577"/>
            <a:ext cx="102624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Шкурко С.В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86295" y="6513143"/>
            <a:ext cx="107473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Шкурко С.В</a:t>
            </a:r>
            <a:endParaRPr lang="ru-RU" sz="1100" b="1" dirty="0">
              <a:solidFill>
                <a:srgbClr val="FF0000"/>
              </a:solidFill>
            </a:endParaRPr>
          </a:p>
        </p:txBody>
      </p:sp>
      <p:pic>
        <p:nvPicPr>
          <p:cNvPr id="7" name="Рисунок 6" descr="C:\Users\Admin\Desktop\IMG_20231128_220754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5037" y="1531484"/>
            <a:ext cx="1103630" cy="147256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7704608" y="2940280"/>
            <a:ext cx="10502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Клягина Н.В</a:t>
            </a:r>
            <a:r>
              <a:rPr lang="ru-RU" sz="11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 descr="C:\Users\Admin\Desktop\IMG_20231128_221824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6404" y="3240187"/>
            <a:ext cx="1106805" cy="147574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8965995" y="4732636"/>
            <a:ext cx="9621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Басина Н.С.</a:t>
            </a:r>
            <a:endParaRPr lang="ru-RU" sz="11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 descr="C:\Users\Admin\Desktop\IMG_20231128_221901.jp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401" b="22"/>
          <a:stretch/>
        </p:blipFill>
        <p:spPr bwMode="auto">
          <a:xfrm>
            <a:off x="470833" y="3384203"/>
            <a:ext cx="1121410" cy="147129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70833" y="4784730"/>
            <a:ext cx="11448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Церенова Н.М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2" descr="C:\Users\Admin\Desktop\IMG_20231128_222105.jpg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564" b="56667"/>
          <a:stretch/>
        </p:blipFill>
        <p:spPr bwMode="auto">
          <a:xfrm>
            <a:off x="7658615" y="4855498"/>
            <a:ext cx="1319530" cy="146621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7704608" y="6251533"/>
            <a:ext cx="107112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Якушева С.В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307384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17</Words>
  <Application>Microsoft Office PowerPoint</Application>
  <PresentationFormat>Произвольный</PresentationFormat>
  <Paragraphs>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RePack by Diakov</cp:lastModifiedBy>
  <cp:revision>3</cp:revision>
  <dcterms:created xsi:type="dcterms:W3CDTF">2023-11-28T18:53:02Z</dcterms:created>
  <dcterms:modified xsi:type="dcterms:W3CDTF">2023-11-28T19:40:12Z</dcterms:modified>
</cp:coreProperties>
</file>