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23" r:id="rId1"/>
  </p:sldMasterIdLst>
  <p:notesMasterIdLst>
    <p:notesMasterId r:id="rId9"/>
  </p:notesMasterIdLst>
  <p:sldIdLst>
    <p:sldId id="256" r:id="rId2"/>
    <p:sldId id="257" r:id="rId3"/>
    <p:sldId id="258" r:id="rId4"/>
    <p:sldId id="263" r:id="rId5"/>
    <p:sldId id="259" r:id="rId6"/>
    <p:sldId id="260" r:id="rId7"/>
    <p:sldId id="262" r:id="rId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846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9f96270be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9f96270be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9f96270be4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9f96270be4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9f96270be4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9f96270be4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27559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9f96270be4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9f96270be4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9f96270be4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9f96270be4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9f96270be4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9f96270be4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1910" y="1885950"/>
            <a:ext cx="6686549" cy="1697086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1910" y="3583035"/>
            <a:ext cx="6686549" cy="844712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3242858"/>
            <a:ext cx="1308489" cy="583942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397155"/>
            <a:ext cx="584825" cy="273844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01331707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57200"/>
            <a:ext cx="6686549" cy="2337780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3265535"/>
            <a:ext cx="6686549" cy="1166898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238363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2433105"/>
            <a:ext cx="584825" cy="273844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25554062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462" y="457200"/>
            <a:ext cx="6295445" cy="2171700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56259" y="2628900"/>
            <a:ext cx="5652416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3265535"/>
            <a:ext cx="6686549" cy="1166898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238363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2433105"/>
            <a:ext cx="584825" cy="273844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  <p:sp>
        <p:nvSpPr>
          <p:cNvPr id="14" name="TextBox 13"/>
          <p:cNvSpPr txBox="1"/>
          <p:nvPr/>
        </p:nvSpPr>
        <p:spPr>
          <a:xfrm>
            <a:off x="1850739" y="48600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36139" y="2178980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410144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1828800"/>
            <a:ext cx="6686550" cy="2043634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3886200"/>
            <a:ext cx="6686550" cy="547217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683794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3737316"/>
            <a:ext cx="584825" cy="273844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43400398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137462" y="457200"/>
            <a:ext cx="6295445" cy="2171700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3257550"/>
            <a:ext cx="6686550" cy="62865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3886200"/>
            <a:ext cx="6686550" cy="547217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3683794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3737316"/>
            <a:ext cx="584825" cy="273844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  <p:sp>
        <p:nvSpPr>
          <p:cNvPr id="17" name="TextBox 16"/>
          <p:cNvSpPr txBox="1"/>
          <p:nvPr/>
        </p:nvSpPr>
        <p:spPr>
          <a:xfrm>
            <a:off x="1850739" y="48600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336139" y="2178980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7530299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70555"/>
            <a:ext cx="6686549" cy="2160015"/>
          </a:xfrm>
        </p:spPr>
        <p:txBody>
          <a:bodyPr anchor="ctr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3257550"/>
            <a:ext cx="6686550" cy="62865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3886200"/>
            <a:ext cx="6686550" cy="547217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683794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3737316"/>
            <a:ext cx="584825" cy="273844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44999362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53578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779810276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1109" y="470554"/>
            <a:ext cx="1655701" cy="3962863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1909" y="470554"/>
            <a:ext cx="4857750" cy="39628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53578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022662329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1832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694" y="468082"/>
            <a:ext cx="6683765" cy="9606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1909" y="1600200"/>
            <a:ext cx="6686550" cy="283321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53578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401051922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1544063"/>
            <a:ext cx="6686549" cy="1101600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2647597"/>
            <a:ext cx="6686549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238363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2433105"/>
            <a:ext cx="584825" cy="273844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899071188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1909" y="1600200"/>
            <a:ext cx="3235398" cy="28332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3060" y="1594666"/>
            <a:ext cx="3235398" cy="28332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3141" y="53578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590837"/>
            <a:ext cx="584825" cy="273844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21290501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4530" y="1479527"/>
            <a:ext cx="2994549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1909" y="1911725"/>
            <a:ext cx="3257170" cy="2515545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29972" y="1477106"/>
            <a:ext cx="2999251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75218" y="1909304"/>
            <a:ext cx="3254006" cy="2515545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3141" y="53578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590837"/>
            <a:ext cx="584825" cy="273844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996669679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3141" y="53578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790081797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3141" y="53578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51017802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334566"/>
            <a:ext cx="2628899" cy="732234"/>
          </a:xfrm>
        </p:spPr>
        <p:txBody>
          <a:bodyPr anchor="b"/>
          <a:lstStyle>
            <a:lvl1pPr algn="l">
              <a:defRPr sz="1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259" y="334567"/>
            <a:ext cx="3886200" cy="4061222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1198960"/>
            <a:ext cx="2628899" cy="319682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53578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065045007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3600450"/>
            <a:ext cx="668655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1909" y="476224"/>
            <a:ext cx="6686550" cy="2891228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4025504"/>
            <a:ext cx="6686550" cy="370284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683794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3737316"/>
            <a:ext cx="584825" cy="273844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4964690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171450"/>
            <a:ext cx="2138637" cy="4978971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0416" y="-589"/>
            <a:ext cx="1767506" cy="514052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37160" cy="51435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4694" y="468082"/>
            <a:ext cx="6683765" cy="96066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09" y="1600200"/>
            <a:ext cx="6686550" cy="2914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1210" y="4597828"/>
            <a:ext cx="859712" cy="2777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1910" y="4601856"/>
            <a:ext cx="57149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398860" y="590837"/>
            <a:ext cx="5848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rgbClr val="FEFFFF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205677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  <p:sldLayoutId id="2147483838" r:id="rId15"/>
    <p:sldLayoutId id="2147483839" r:id="rId16"/>
    <p:sldLayoutId id="2147483840" r:id="rId17"/>
  </p:sldLayoutIdLst>
  <p:hf sldNum="0" hdr="0" ftr="0" dt="0"/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9999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74457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latin typeface="Georgia"/>
                <a:ea typeface="Georgia"/>
                <a:cs typeface="Georgia"/>
                <a:sym typeface="Georgia"/>
              </a:rPr>
              <a:t>Добро пожаловать!</a:t>
            </a:r>
            <a:endParaRPr b="1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6163" y="1800638"/>
            <a:ext cx="6211675" cy="285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9999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2830445" y="357200"/>
            <a:ext cx="5828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320" b="1" dirty="0">
                <a:solidFill>
                  <a:srgbClr val="351C75"/>
                </a:solidFill>
              </a:rPr>
              <a:t>ДЕВИЗ УРОКА:</a:t>
            </a:r>
            <a:endParaRPr sz="3320" b="1" dirty="0">
              <a:solidFill>
                <a:srgbClr val="351C75"/>
              </a:solidFill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7737" y="1221400"/>
            <a:ext cx="5828525" cy="3278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9999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8547" y="354957"/>
            <a:ext cx="6454383" cy="43972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9999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BA474F-0FBA-473D-89D3-B4FF74D788C0}"/>
              </a:ext>
            </a:extLst>
          </p:cNvPr>
          <p:cNvSpPr txBox="1"/>
          <p:nvPr/>
        </p:nvSpPr>
        <p:spPr>
          <a:xfrm>
            <a:off x="1678193" y="925157"/>
            <a:ext cx="609958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Труд -  это целесообразная деятельность человека, направленная </a:t>
            </a:r>
            <a:r>
              <a:rPr lang="ru-RU" sz="3200" dirty="0" err="1"/>
              <a:t>насоздание</a:t>
            </a:r>
            <a:r>
              <a:rPr lang="ru-RU" sz="3200" dirty="0"/>
              <a:t> с помощью орудий производства материальных и духовных ценностей.</a:t>
            </a:r>
          </a:p>
        </p:txBody>
      </p:sp>
    </p:spTree>
    <p:extLst>
      <p:ext uri="{BB962C8B-B14F-4D97-AF65-F5344CB8AC3E}">
        <p14:creationId xmlns:p14="http://schemas.microsoft.com/office/powerpoint/2010/main" val="227647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9999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xfrm>
            <a:off x="2760750" y="612048"/>
            <a:ext cx="3622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022" b="1" dirty="0">
                <a:solidFill>
                  <a:srgbClr val="0B5394"/>
                </a:solidFill>
              </a:rPr>
              <a:t>ПРОФЕССИИ</a:t>
            </a:r>
            <a:r>
              <a:rPr lang="ru" dirty="0">
                <a:solidFill>
                  <a:srgbClr val="0B5394"/>
                </a:solidFill>
              </a:rPr>
              <a:t> </a:t>
            </a:r>
            <a:endParaRPr dirty="0">
              <a:solidFill>
                <a:srgbClr val="0B5394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8CDE3A9-3248-4080-ADCD-7F91380724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5818" y="1597959"/>
            <a:ext cx="2834864" cy="28348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06E0A2F-1172-4FED-897F-EFE30FD94A91}"/>
              </a:ext>
            </a:extLst>
          </p:cNvPr>
          <p:cNvSpPr txBox="1"/>
          <p:nvPr/>
        </p:nvSpPr>
        <p:spPr>
          <a:xfrm>
            <a:off x="666974" y="1825173"/>
            <a:ext cx="48086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«Все работы - хороши!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Выбирай на вкус!» </a:t>
            </a:r>
          </a:p>
          <a:p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( В.В. Маяковский.)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9999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F14DA4C-252A-42DA-BD5E-AB55FCEADC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5624" y="1002444"/>
            <a:ext cx="5743971" cy="382625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3BF6B2D-BE11-46A4-BEDC-503A2035CEE8}"/>
              </a:ext>
            </a:extLst>
          </p:cNvPr>
          <p:cNvSpPr txBox="1"/>
          <p:nvPr/>
        </p:nvSpPr>
        <p:spPr>
          <a:xfrm>
            <a:off x="2173044" y="314801"/>
            <a:ext cx="56262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Ни дня без доброго дела!»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9999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>
            <a:spLocks noGrp="1"/>
          </p:cNvSpPr>
          <p:nvPr>
            <p:ph type="title"/>
          </p:nvPr>
        </p:nvSpPr>
        <p:spPr>
          <a:xfrm>
            <a:off x="469350" y="579775"/>
            <a:ext cx="8205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-RU" sz="3420" b="1" dirty="0"/>
              <a:t>Д</a:t>
            </a:r>
            <a:r>
              <a:rPr lang="ru" sz="3420" b="1" dirty="0"/>
              <a:t>о новых встреч!</a:t>
            </a:r>
            <a:endParaRPr sz="3420" b="1" dirty="0"/>
          </a:p>
        </p:txBody>
      </p:sp>
      <p:sp>
        <p:nvSpPr>
          <p:cNvPr id="101" name="Google Shape;101;p1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3400" y="1335225"/>
            <a:ext cx="4191425" cy="3233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57</Words>
  <Application>Microsoft Office PowerPoint</Application>
  <PresentationFormat>Экран (16:9)</PresentationFormat>
  <Paragraphs>8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Century Gothic</vt:lpstr>
      <vt:lpstr>Georgia</vt:lpstr>
      <vt:lpstr>Times New Roman</vt:lpstr>
      <vt:lpstr>Wingdings 3</vt:lpstr>
      <vt:lpstr>Легкий дым</vt:lpstr>
      <vt:lpstr>Добро пожаловать!</vt:lpstr>
      <vt:lpstr>ДЕВИЗ УРОКА:</vt:lpstr>
      <vt:lpstr>Презентация PowerPoint</vt:lpstr>
      <vt:lpstr>Презентация PowerPoint</vt:lpstr>
      <vt:lpstr>ПРОФЕССИИ </vt:lpstr>
      <vt:lpstr>Презентация PowerPoint</vt:lpstr>
      <vt:lpstr>До новых встреч!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 пожаловать!</dc:title>
  <dc:creator>ASUS</dc:creator>
  <cp:lastModifiedBy>smmnevva@gmail.com</cp:lastModifiedBy>
  <cp:revision>1</cp:revision>
  <dcterms:modified xsi:type="dcterms:W3CDTF">2023-11-28T18:05:29Z</dcterms:modified>
</cp:coreProperties>
</file>