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155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640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441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407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0482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640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21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51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1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35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93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81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00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101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46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CB88A-2C07-4047-B78C-4807AB6240D6}" type="datetimeFigureOut">
              <a:rPr lang="ru-RU" smtClean="0"/>
              <a:t>вт 21.11.23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4503CF0-109C-433E-BE14-216AE0ED39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53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abirint.ru/pubhouse/378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6550" y="162555"/>
            <a:ext cx="9606142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</a:t>
            </a:r>
            <a:endParaRPr lang="ru-RU" sz="5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9" r="44148" b="-1"/>
          <a:stretch/>
        </p:blipFill>
        <p:spPr>
          <a:xfrm>
            <a:off x="4579488" y="1095137"/>
            <a:ext cx="3412719" cy="437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16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3473" y="1097022"/>
            <a:ext cx="1096409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0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Технологическая карта</a:t>
            </a:r>
            <a:r>
              <a:rPr lang="ru-RU" sz="40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– </a:t>
            </a:r>
            <a:r>
              <a:rPr lang="ru-RU" sz="44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это документ, в котором записан весь процесс обработки деталей и изделий с указанием технологических операций и их составных частей (переходов), а также материалов</a:t>
            </a:r>
            <a:r>
              <a:rPr lang="ru-RU" sz="4400" dirty="0">
                <a:solidFill>
                  <a:srgbClr val="181818"/>
                </a:solidFill>
                <a:latin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и инструментов.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498859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65" y="0"/>
            <a:ext cx="1181753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0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</a:rPr>
              <a:t>Качественно составленная технологическая карта должна в обязательном порядке давать четкие ответы на такие вопросы: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 Какого рода операции следует выполнять?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 В какой последовательности выполняются предусмотренные технологическим процессом операции?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 С какой периодичностью требуется выполнять операции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 Каков конечный результат выполнения определенной операции?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- Какие требуются инструменты, а также материалы для эффективного выполнения операции?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86813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510" y="102215"/>
            <a:ext cx="111469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181818"/>
                </a:solidFill>
                <a:latin typeface="Times New Roman" panose="02020603050405020304" pitchFamily="18" charset="0"/>
              </a:rPr>
              <a:t>Ч</a:t>
            </a:r>
            <a:r>
              <a:rPr lang="ru-RU" sz="36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аще всего технологическая карта составляется для каждого отдельно взятого изделия, объекта, оформляясь в виде понятной таблицы.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154" y="1737359"/>
            <a:ext cx="6583681" cy="493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04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4271" y="194328"/>
            <a:ext cx="11399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Витражом называют декоративную композицию из стекла или другого материала, который пропускает свет.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русский язык слово «витраж» пришло из французского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2" y="2584601"/>
            <a:ext cx="4272787" cy="39807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096" y="2642737"/>
            <a:ext cx="2337980" cy="38644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370" y="2672175"/>
            <a:ext cx="3974122" cy="389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47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3" y="105508"/>
            <a:ext cx="5510662" cy="35635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069" y="2645505"/>
            <a:ext cx="6479931" cy="406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30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879" y="104660"/>
            <a:ext cx="6762439" cy="665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87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70539" y="432587"/>
            <a:ext cx="10691446" cy="59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используемой литературы:</a:t>
            </a:r>
            <a:endParaRPr lang="ru-RU" sz="11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Дубровская Н.В. Витражи из цветной бумаги. Наглядно-методическое пособие</a:t>
            </a: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Детство-Пресс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2010 г.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6700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192</TotalTime>
  <Words>67</Words>
  <Application>Microsoft Office PowerPoint</Application>
  <PresentationFormat>Широкоэкранный</PresentationFormat>
  <Paragraphs>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Wingdings 3</vt:lpstr>
      <vt:lpstr>Легкий дым</vt:lpstr>
      <vt:lpstr>Технологическая карта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Технологическая карта</dc:title>
  <dc:creator>213</dc:creator>
  <cp:lastModifiedBy>Mary</cp:lastModifiedBy>
  <cp:revision>10</cp:revision>
  <dcterms:created xsi:type="dcterms:W3CDTF">2022-09-23T06:02:00Z</dcterms:created>
  <dcterms:modified xsi:type="dcterms:W3CDTF">2023-11-21T16:21:07Z</dcterms:modified>
</cp:coreProperties>
</file>