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270" r:id="rId4"/>
    <p:sldId id="259" r:id="rId5"/>
    <p:sldId id="266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09538-8C07-4F8D-B7F7-66C7E4CA643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951BF4-2062-4382-B84E-E5BDFD96C4DF}">
      <dgm:prSet phldrT="[Текст]"/>
      <dgm:spPr/>
      <dgm:t>
        <a:bodyPr/>
        <a:lstStyle/>
        <a:p>
          <a:r>
            <a:rPr lang="ru-RU" dirty="0" smtClean="0"/>
            <a:t>Прямое </a:t>
          </a:r>
        </a:p>
        <a:p>
          <a:r>
            <a:rPr lang="ru-RU" dirty="0" smtClean="0"/>
            <a:t>значение</a:t>
          </a:r>
          <a:endParaRPr lang="ru-RU" dirty="0"/>
        </a:p>
      </dgm:t>
    </dgm:pt>
    <dgm:pt modelId="{30A5055E-31DE-4FFF-A2AA-62EC424F2946}" type="parTrans" cxnId="{EF33A444-9E01-483F-A26E-497B005D36E5}">
      <dgm:prSet/>
      <dgm:spPr/>
      <dgm:t>
        <a:bodyPr/>
        <a:lstStyle/>
        <a:p>
          <a:endParaRPr lang="ru-RU"/>
        </a:p>
      </dgm:t>
    </dgm:pt>
    <dgm:pt modelId="{60DCF3D1-88CD-41CA-AC02-0E829892CDBD}" type="sibTrans" cxnId="{EF33A444-9E01-483F-A26E-497B005D36E5}">
      <dgm:prSet/>
      <dgm:spPr/>
      <dgm:t>
        <a:bodyPr/>
        <a:lstStyle/>
        <a:p>
          <a:endParaRPr lang="ru-RU"/>
        </a:p>
      </dgm:t>
    </dgm:pt>
    <dgm:pt modelId="{026DFAC9-099A-4B8B-AC37-26FAFFCB75DA}">
      <dgm:prSet phldrT="[Текст]"/>
      <dgm:spPr/>
      <dgm:t>
        <a:bodyPr/>
        <a:lstStyle/>
        <a:p>
          <a:r>
            <a:rPr lang="ru-RU" dirty="0" smtClean="0"/>
            <a:t>золотое кольцо</a:t>
          </a:r>
          <a:endParaRPr lang="ru-RU" dirty="0"/>
        </a:p>
      </dgm:t>
    </dgm:pt>
    <dgm:pt modelId="{8C736C6E-4550-4A6E-A6A1-E125BC7D4F3C}" type="parTrans" cxnId="{FC260A3E-E47D-4584-88DA-1810CB61074D}">
      <dgm:prSet/>
      <dgm:spPr/>
      <dgm:t>
        <a:bodyPr/>
        <a:lstStyle/>
        <a:p>
          <a:endParaRPr lang="ru-RU"/>
        </a:p>
      </dgm:t>
    </dgm:pt>
    <dgm:pt modelId="{0933499B-D738-40A7-9C16-2288A9DD3259}" type="sibTrans" cxnId="{FC260A3E-E47D-4584-88DA-1810CB61074D}">
      <dgm:prSet/>
      <dgm:spPr/>
      <dgm:t>
        <a:bodyPr/>
        <a:lstStyle/>
        <a:p>
          <a:endParaRPr lang="ru-RU"/>
        </a:p>
      </dgm:t>
    </dgm:pt>
    <dgm:pt modelId="{3E195324-5F6C-4FFB-8934-F53DD05D81E6}">
      <dgm:prSet phldrT="[Текст]"/>
      <dgm:spPr/>
      <dgm:t>
        <a:bodyPr/>
        <a:lstStyle/>
        <a:p>
          <a:r>
            <a:rPr lang="ru-RU" dirty="0" smtClean="0"/>
            <a:t>золотая медаль</a:t>
          </a:r>
          <a:endParaRPr lang="ru-RU" dirty="0"/>
        </a:p>
      </dgm:t>
    </dgm:pt>
    <dgm:pt modelId="{C46D875F-C3C3-4D36-996B-849C577195DC}" type="parTrans" cxnId="{3500F938-DAF4-4ECA-9649-BE650A872405}">
      <dgm:prSet/>
      <dgm:spPr/>
      <dgm:t>
        <a:bodyPr/>
        <a:lstStyle/>
        <a:p>
          <a:endParaRPr lang="ru-RU"/>
        </a:p>
      </dgm:t>
    </dgm:pt>
    <dgm:pt modelId="{68D1D15B-9E94-4D3E-8553-06888617CA65}" type="sibTrans" cxnId="{3500F938-DAF4-4ECA-9649-BE650A872405}">
      <dgm:prSet/>
      <dgm:spPr/>
      <dgm:t>
        <a:bodyPr/>
        <a:lstStyle/>
        <a:p>
          <a:endParaRPr lang="ru-RU"/>
        </a:p>
      </dgm:t>
    </dgm:pt>
    <dgm:pt modelId="{9E3868CB-DE18-4201-BDF4-EE902617B82E}">
      <dgm:prSet phldrT="[Текст]"/>
      <dgm:spPr/>
      <dgm:t>
        <a:bodyPr/>
        <a:lstStyle/>
        <a:p>
          <a:r>
            <a:rPr lang="ru-RU" dirty="0" smtClean="0"/>
            <a:t>Переносное</a:t>
          </a:r>
        </a:p>
        <a:p>
          <a:r>
            <a:rPr lang="ru-RU" dirty="0" smtClean="0"/>
            <a:t>значение</a:t>
          </a:r>
          <a:endParaRPr lang="ru-RU" dirty="0"/>
        </a:p>
      </dgm:t>
    </dgm:pt>
    <dgm:pt modelId="{A8628552-58DE-4643-AEDB-E251F0802C07}" type="parTrans" cxnId="{A4795361-4946-4DF1-8EAD-42E11D488C85}">
      <dgm:prSet/>
      <dgm:spPr/>
      <dgm:t>
        <a:bodyPr/>
        <a:lstStyle/>
        <a:p>
          <a:endParaRPr lang="ru-RU"/>
        </a:p>
      </dgm:t>
    </dgm:pt>
    <dgm:pt modelId="{F8B237FF-9F7A-4834-A9B4-17253E17B8AB}" type="sibTrans" cxnId="{A4795361-4946-4DF1-8EAD-42E11D488C85}">
      <dgm:prSet/>
      <dgm:spPr/>
      <dgm:t>
        <a:bodyPr/>
        <a:lstStyle/>
        <a:p>
          <a:endParaRPr lang="ru-RU"/>
        </a:p>
      </dgm:t>
    </dgm:pt>
    <dgm:pt modelId="{2ADED24E-C3C6-4B59-8F34-134CC5204B62}">
      <dgm:prSet phldrT="[Текст]"/>
      <dgm:spPr/>
      <dgm:t>
        <a:bodyPr/>
        <a:lstStyle/>
        <a:p>
          <a:r>
            <a:rPr lang="ru-RU" dirty="0" smtClean="0"/>
            <a:t>золотое сердце</a:t>
          </a:r>
          <a:endParaRPr lang="ru-RU" dirty="0"/>
        </a:p>
      </dgm:t>
    </dgm:pt>
    <dgm:pt modelId="{2CF83765-CB4F-4CCD-9473-CB631CA331F5}" type="parTrans" cxnId="{B2E757F5-1FAF-4F56-ADA1-8EF4D497D0F9}">
      <dgm:prSet/>
      <dgm:spPr/>
      <dgm:t>
        <a:bodyPr/>
        <a:lstStyle/>
        <a:p>
          <a:endParaRPr lang="ru-RU"/>
        </a:p>
      </dgm:t>
    </dgm:pt>
    <dgm:pt modelId="{32875262-BB70-4665-98A9-64BB0F4EB502}" type="sibTrans" cxnId="{B2E757F5-1FAF-4F56-ADA1-8EF4D497D0F9}">
      <dgm:prSet/>
      <dgm:spPr/>
      <dgm:t>
        <a:bodyPr/>
        <a:lstStyle/>
        <a:p>
          <a:endParaRPr lang="ru-RU"/>
        </a:p>
      </dgm:t>
    </dgm:pt>
    <dgm:pt modelId="{724F5261-9B24-4CC5-8DAC-BC96D0265CC3}">
      <dgm:prSet phldrT="[Текст]"/>
      <dgm:spPr/>
      <dgm:t>
        <a:bodyPr/>
        <a:lstStyle/>
        <a:p>
          <a:r>
            <a:rPr lang="ru-RU" dirty="0" smtClean="0"/>
            <a:t>золотое правило</a:t>
          </a:r>
          <a:endParaRPr lang="ru-RU" dirty="0"/>
        </a:p>
      </dgm:t>
    </dgm:pt>
    <dgm:pt modelId="{1A6DEDB5-23C0-4F53-B8D3-DD126622550A}" type="parTrans" cxnId="{8F93BBD9-8E1F-4DC7-B9EA-C61CD855DCAA}">
      <dgm:prSet/>
      <dgm:spPr/>
      <dgm:t>
        <a:bodyPr/>
        <a:lstStyle/>
        <a:p>
          <a:endParaRPr lang="ru-RU"/>
        </a:p>
      </dgm:t>
    </dgm:pt>
    <dgm:pt modelId="{BA936041-6857-4C81-9144-002F6A6C09FD}" type="sibTrans" cxnId="{8F93BBD9-8E1F-4DC7-B9EA-C61CD855DCAA}">
      <dgm:prSet/>
      <dgm:spPr/>
      <dgm:t>
        <a:bodyPr/>
        <a:lstStyle/>
        <a:p>
          <a:endParaRPr lang="ru-RU"/>
        </a:p>
      </dgm:t>
    </dgm:pt>
    <dgm:pt modelId="{11492BB7-0E82-4D62-A6B5-ECE961088DE2}" type="pres">
      <dgm:prSet presAssocID="{FC009538-8C07-4F8D-B7F7-66C7E4CA64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DE34E09-AE88-4273-8A38-84BACDE21E33}" type="pres">
      <dgm:prSet presAssocID="{86951BF4-2062-4382-B84E-E5BDFD96C4DF}" presName="root" presStyleCnt="0"/>
      <dgm:spPr/>
    </dgm:pt>
    <dgm:pt modelId="{1264C4A6-C3EC-41F3-A49C-24FF234DDAFC}" type="pres">
      <dgm:prSet presAssocID="{86951BF4-2062-4382-B84E-E5BDFD96C4DF}" presName="rootComposite" presStyleCnt="0"/>
      <dgm:spPr/>
    </dgm:pt>
    <dgm:pt modelId="{66537C00-1369-4D7D-BF85-6569B0B8F0A8}" type="pres">
      <dgm:prSet presAssocID="{86951BF4-2062-4382-B84E-E5BDFD96C4DF}" presName="rootText" presStyleLbl="node1" presStyleIdx="0" presStyleCnt="2" custScaleX="117074"/>
      <dgm:spPr/>
      <dgm:t>
        <a:bodyPr/>
        <a:lstStyle/>
        <a:p>
          <a:endParaRPr lang="ru-RU"/>
        </a:p>
      </dgm:t>
    </dgm:pt>
    <dgm:pt modelId="{13F16F01-2DA5-4DA7-A994-AF50C6F33C59}" type="pres">
      <dgm:prSet presAssocID="{86951BF4-2062-4382-B84E-E5BDFD96C4DF}" presName="rootConnector" presStyleLbl="node1" presStyleIdx="0" presStyleCnt="2"/>
      <dgm:spPr/>
      <dgm:t>
        <a:bodyPr/>
        <a:lstStyle/>
        <a:p>
          <a:endParaRPr lang="ru-RU"/>
        </a:p>
      </dgm:t>
    </dgm:pt>
    <dgm:pt modelId="{B91B53B4-BDAD-4B97-AB64-D66AFBF24BC5}" type="pres">
      <dgm:prSet presAssocID="{86951BF4-2062-4382-B84E-E5BDFD96C4DF}" presName="childShape" presStyleCnt="0"/>
      <dgm:spPr/>
    </dgm:pt>
    <dgm:pt modelId="{05A227DF-11E8-43C3-B9CD-91ADB5168755}" type="pres">
      <dgm:prSet presAssocID="{8C736C6E-4550-4A6E-A6A1-E125BC7D4F3C}" presName="Name13" presStyleLbl="parChTrans1D2" presStyleIdx="0" presStyleCnt="4"/>
      <dgm:spPr/>
      <dgm:t>
        <a:bodyPr/>
        <a:lstStyle/>
        <a:p>
          <a:endParaRPr lang="ru-RU"/>
        </a:p>
      </dgm:t>
    </dgm:pt>
    <dgm:pt modelId="{09B49E42-7C3C-41F2-B3F4-ACDAC5AD644F}" type="pres">
      <dgm:prSet presAssocID="{026DFAC9-099A-4B8B-AC37-26FAFFCB75DA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EE89D-1AF0-435A-B08F-0DB066BA8448}" type="pres">
      <dgm:prSet presAssocID="{C46D875F-C3C3-4D36-996B-849C577195D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8542F5F1-D338-4153-B251-EB99E5E2F6CC}" type="pres">
      <dgm:prSet presAssocID="{3E195324-5F6C-4FFB-8934-F53DD05D81E6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E6416-D11E-4E23-91E4-DE123E4EF6E5}" type="pres">
      <dgm:prSet presAssocID="{9E3868CB-DE18-4201-BDF4-EE902617B82E}" presName="root" presStyleCnt="0"/>
      <dgm:spPr/>
    </dgm:pt>
    <dgm:pt modelId="{323174CF-45AA-4B5A-9DD5-1DB58276A468}" type="pres">
      <dgm:prSet presAssocID="{9E3868CB-DE18-4201-BDF4-EE902617B82E}" presName="rootComposite" presStyleCnt="0"/>
      <dgm:spPr/>
    </dgm:pt>
    <dgm:pt modelId="{759EA1B9-432C-4C88-9FD1-FD1D29E4C8C0}" type="pres">
      <dgm:prSet presAssocID="{9E3868CB-DE18-4201-BDF4-EE902617B82E}" presName="rootText" presStyleLbl="node1" presStyleIdx="1" presStyleCnt="2" custScaleX="115192"/>
      <dgm:spPr/>
      <dgm:t>
        <a:bodyPr/>
        <a:lstStyle/>
        <a:p>
          <a:endParaRPr lang="ru-RU"/>
        </a:p>
      </dgm:t>
    </dgm:pt>
    <dgm:pt modelId="{71ABE452-0448-4578-B592-6309DEA182E0}" type="pres">
      <dgm:prSet presAssocID="{9E3868CB-DE18-4201-BDF4-EE902617B82E}" presName="rootConnector" presStyleLbl="node1" presStyleIdx="1" presStyleCnt="2"/>
      <dgm:spPr/>
      <dgm:t>
        <a:bodyPr/>
        <a:lstStyle/>
        <a:p>
          <a:endParaRPr lang="ru-RU"/>
        </a:p>
      </dgm:t>
    </dgm:pt>
    <dgm:pt modelId="{B4E5AE3C-2424-4402-8AC7-7A8C9BD7D8A4}" type="pres">
      <dgm:prSet presAssocID="{9E3868CB-DE18-4201-BDF4-EE902617B82E}" presName="childShape" presStyleCnt="0"/>
      <dgm:spPr/>
    </dgm:pt>
    <dgm:pt modelId="{B07556F1-7525-48D9-9E23-E8F039EA5C03}" type="pres">
      <dgm:prSet presAssocID="{2CF83765-CB4F-4CCD-9473-CB631CA331F5}" presName="Name13" presStyleLbl="parChTrans1D2" presStyleIdx="2" presStyleCnt="4"/>
      <dgm:spPr/>
      <dgm:t>
        <a:bodyPr/>
        <a:lstStyle/>
        <a:p>
          <a:endParaRPr lang="ru-RU"/>
        </a:p>
      </dgm:t>
    </dgm:pt>
    <dgm:pt modelId="{D9B15C74-549F-4AD7-9FA4-03B183BB40E9}" type="pres">
      <dgm:prSet presAssocID="{2ADED24E-C3C6-4B59-8F34-134CC5204B62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90015B-2E50-48D4-80CA-92FA4B07F5AB}" type="pres">
      <dgm:prSet presAssocID="{1A6DEDB5-23C0-4F53-B8D3-DD126622550A}" presName="Name13" presStyleLbl="parChTrans1D2" presStyleIdx="3" presStyleCnt="4"/>
      <dgm:spPr/>
      <dgm:t>
        <a:bodyPr/>
        <a:lstStyle/>
        <a:p>
          <a:endParaRPr lang="ru-RU"/>
        </a:p>
      </dgm:t>
    </dgm:pt>
    <dgm:pt modelId="{1F3AA987-61B7-46F4-8AAE-DF2F026A3DAD}" type="pres">
      <dgm:prSet presAssocID="{724F5261-9B24-4CC5-8DAC-BC96D0265CC3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A960A5-FA88-4638-9823-862E070F6073}" type="presOf" srcId="{9E3868CB-DE18-4201-BDF4-EE902617B82E}" destId="{759EA1B9-432C-4C88-9FD1-FD1D29E4C8C0}" srcOrd="0" destOrd="0" presId="urn:microsoft.com/office/officeart/2005/8/layout/hierarchy3"/>
    <dgm:cxn modelId="{EF33A444-9E01-483F-A26E-497B005D36E5}" srcId="{FC009538-8C07-4F8D-B7F7-66C7E4CA643E}" destId="{86951BF4-2062-4382-B84E-E5BDFD96C4DF}" srcOrd="0" destOrd="0" parTransId="{30A5055E-31DE-4FFF-A2AA-62EC424F2946}" sibTransId="{60DCF3D1-88CD-41CA-AC02-0E829892CDBD}"/>
    <dgm:cxn modelId="{BC868A1D-1354-4C31-BADA-7836D3751359}" type="presOf" srcId="{86951BF4-2062-4382-B84E-E5BDFD96C4DF}" destId="{66537C00-1369-4D7D-BF85-6569B0B8F0A8}" srcOrd="0" destOrd="0" presId="urn:microsoft.com/office/officeart/2005/8/layout/hierarchy3"/>
    <dgm:cxn modelId="{21A58B49-D09B-4A53-AB0D-01FE4F6C6746}" type="presOf" srcId="{1A6DEDB5-23C0-4F53-B8D3-DD126622550A}" destId="{8990015B-2E50-48D4-80CA-92FA4B07F5AB}" srcOrd="0" destOrd="0" presId="urn:microsoft.com/office/officeart/2005/8/layout/hierarchy3"/>
    <dgm:cxn modelId="{8F93BBD9-8E1F-4DC7-B9EA-C61CD855DCAA}" srcId="{9E3868CB-DE18-4201-BDF4-EE902617B82E}" destId="{724F5261-9B24-4CC5-8DAC-BC96D0265CC3}" srcOrd="1" destOrd="0" parTransId="{1A6DEDB5-23C0-4F53-B8D3-DD126622550A}" sibTransId="{BA936041-6857-4C81-9144-002F6A6C09FD}"/>
    <dgm:cxn modelId="{719A06A1-24D1-4DA4-86CC-70EA7C492980}" type="presOf" srcId="{9E3868CB-DE18-4201-BDF4-EE902617B82E}" destId="{71ABE452-0448-4578-B592-6309DEA182E0}" srcOrd="1" destOrd="0" presId="urn:microsoft.com/office/officeart/2005/8/layout/hierarchy3"/>
    <dgm:cxn modelId="{16F939CE-4787-435A-9FD1-8BB332AFBD13}" type="presOf" srcId="{2CF83765-CB4F-4CCD-9473-CB631CA331F5}" destId="{B07556F1-7525-48D9-9E23-E8F039EA5C03}" srcOrd="0" destOrd="0" presId="urn:microsoft.com/office/officeart/2005/8/layout/hierarchy3"/>
    <dgm:cxn modelId="{ACC0B9D4-165A-4B59-8F8B-01C75519933F}" type="presOf" srcId="{724F5261-9B24-4CC5-8DAC-BC96D0265CC3}" destId="{1F3AA987-61B7-46F4-8AAE-DF2F026A3DAD}" srcOrd="0" destOrd="0" presId="urn:microsoft.com/office/officeart/2005/8/layout/hierarchy3"/>
    <dgm:cxn modelId="{ECC3633C-0856-4082-90CA-9ABF8E2318E1}" type="presOf" srcId="{86951BF4-2062-4382-B84E-E5BDFD96C4DF}" destId="{13F16F01-2DA5-4DA7-A994-AF50C6F33C59}" srcOrd="1" destOrd="0" presId="urn:microsoft.com/office/officeart/2005/8/layout/hierarchy3"/>
    <dgm:cxn modelId="{BF1C4ECC-76B7-4577-9722-AF5F0CE35009}" type="presOf" srcId="{FC009538-8C07-4F8D-B7F7-66C7E4CA643E}" destId="{11492BB7-0E82-4D62-A6B5-ECE961088DE2}" srcOrd="0" destOrd="0" presId="urn:microsoft.com/office/officeart/2005/8/layout/hierarchy3"/>
    <dgm:cxn modelId="{4EB42335-F471-4FE6-ACF6-9067D91EB7CC}" type="presOf" srcId="{026DFAC9-099A-4B8B-AC37-26FAFFCB75DA}" destId="{09B49E42-7C3C-41F2-B3F4-ACDAC5AD644F}" srcOrd="0" destOrd="0" presId="urn:microsoft.com/office/officeart/2005/8/layout/hierarchy3"/>
    <dgm:cxn modelId="{D2BDDF97-2962-4296-9DAC-471B9B34EA46}" type="presOf" srcId="{2ADED24E-C3C6-4B59-8F34-134CC5204B62}" destId="{D9B15C74-549F-4AD7-9FA4-03B183BB40E9}" srcOrd="0" destOrd="0" presId="urn:microsoft.com/office/officeart/2005/8/layout/hierarchy3"/>
    <dgm:cxn modelId="{FC260A3E-E47D-4584-88DA-1810CB61074D}" srcId="{86951BF4-2062-4382-B84E-E5BDFD96C4DF}" destId="{026DFAC9-099A-4B8B-AC37-26FAFFCB75DA}" srcOrd="0" destOrd="0" parTransId="{8C736C6E-4550-4A6E-A6A1-E125BC7D4F3C}" sibTransId="{0933499B-D738-40A7-9C16-2288A9DD3259}"/>
    <dgm:cxn modelId="{6EEBC845-AA76-4D0C-BFF6-AB3598AA97DE}" type="presOf" srcId="{8C736C6E-4550-4A6E-A6A1-E125BC7D4F3C}" destId="{05A227DF-11E8-43C3-B9CD-91ADB5168755}" srcOrd="0" destOrd="0" presId="urn:microsoft.com/office/officeart/2005/8/layout/hierarchy3"/>
    <dgm:cxn modelId="{B2E757F5-1FAF-4F56-ADA1-8EF4D497D0F9}" srcId="{9E3868CB-DE18-4201-BDF4-EE902617B82E}" destId="{2ADED24E-C3C6-4B59-8F34-134CC5204B62}" srcOrd="0" destOrd="0" parTransId="{2CF83765-CB4F-4CCD-9473-CB631CA331F5}" sibTransId="{32875262-BB70-4665-98A9-64BB0F4EB502}"/>
    <dgm:cxn modelId="{6BE9E67E-E909-4BE5-8911-140ACA7701A5}" type="presOf" srcId="{3E195324-5F6C-4FFB-8934-F53DD05D81E6}" destId="{8542F5F1-D338-4153-B251-EB99E5E2F6CC}" srcOrd="0" destOrd="0" presId="urn:microsoft.com/office/officeart/2005/8/layout/hierarchy3"/>
    <dgm:cxn modelId="{3500F938-DAF4-4ECA-9649-BE650A872405}" srcId="{86951BF4-2062-4382-B84E-E5BDFD96C4DF}" destId="{3E195324-5F6C-4FFB-8934-F53DD05D81E6}" srcOrd="1" destOrd="0" parTransId="{C46D875F-C3C3-4D36-996B-849C577195DC}" sibTransId="{68D1D15B-9E94-4D3E-8553-06888617CA65}"/>
    <dgm:cxn modelId="{A4795361-4946-4DF1-8EAD-42E11D488C85}" srcId="{FC009538-8C07-4F8D-B7F7-66C7E4CA643E}" destId="{9E3868CB-DE18-4201-BDF4-EE902617B82E}" srcOrd="1" destOrd="0" parTransId="{A8628552-58DE-4643-AEDB-E251F0802C07}" sibTransId="{F8B237FF-9F7A-4834-A9B4-17253E17B8AB}"/>
    <dgm:cxn modelId="{7C2E78C1-2E9A-4185-B479-674C44E0873D}" type="presOf" srcId="{C46D875F-C3C3-4D36-996B-849C577195DC}" destId="{DFEEE89D-1AF0-435A-B08F-0DB066BA8448}" srcOrd="0" destOrd="0" presId="urn:microsoft.com/office/officeart/2005/8/layout/hierarchy3"/>
    <dgm:cxn modelId="{325A2C59-3D49-43B9-8AD0-DA1819865F4D}" type="presParOf" srcId="{11492BB7-0E82-4D62-A6B5-ECE961088DE2}" destId="{1DE34E09-AE88-4273-8A38-84BACDE21E33}" srcOrd="0" destOrd="0" presId="urn:microsoft.com/office/officeart/2005/8/layout/hierarchy3"/>
    <dgm:cxn modelId="{5D1E08FA-3EB6-4275-B498-05C64151DB83}" type="presParOf" srcId="{1DE34E09-AE88-4273-8A38-84BACDE21E33}" destId="{1264C4A6-C3EC-41F3-A49C-24FF234DDAFC}" srcOrd="0" destOrd="0" presId="urn:microsoft.com/office/officeart/2005/8/layout/hierarchy3"/>
    <dgm:cxn modelId="{7FC5396C-3F08-407F-A52E-B22975A0AFC8}" type="presParOf" srcId="{1264C4A6-C3EC-41F3-A49C-24FF234DDAFC}" destId="{66537C00-1369-4D7D-BF85-6569B0B8F0A8}" srcOrd="0" destOrd="0" presId="urn:microsoft.com/office/officeart/2005/8/layout/hierarchy3"/>
    <dgm:cxn modelId="{2CE04724-5C2D-4F32-86D5-2AE55790461F}" type="presParOf" srcId="{1264C4A6-C3EC-41F3-A49C-24FF234DDAFC}" destId="{13F16F01-2DA5-4DA7-A994-AF50C6F33C59}" srcOrd="1" destOrd="0" presId="urn:microsoft.com/office/officeart/2005/8/layout/hierarchy3"/>
    <dgm:cxn modelId="{69B01ECC-1D02-43FD-B250-0BBFC458F134}" type="presParOf" srcId="{1DE34E09-AE88-4273-8A38-84BACDE21E33}" destId="{B91B53B4-BDAD-4B97-AB64-D66AFBF24BC5}" srcOrd="1" destOrd="0" presId="urn:microsoft.com/office/officeart/2005/8/layout/hierarchy3"/>
    <dgm:cxn modelId="{E5DA3E62-0465-43C6-AACF-44ECC5DAAD9F}" type="presParOf" srcId="{B91B53B4-BDAD-4B97-AB64-D66AFBF24BC5}" destId="{05A227DF-11E8-43C3-B9CD-91ADB5168755}" srcOrd="0" destOrd="0" presId="urn:microsoft.com/office/officeart/2005/8/layout/hierarchy3"/>
    <dgm:cxn modelId="{6B0D510B-7A49-4E26-827F-1917F84AAE26}" type="presParOf" srcId="{B91B53B4-BDAD-4B97-AB64-D66AFBF24BC5}" destId="{09B49E42-7C3C-41F2-B3F4-ACDAC5AD644F}" srcOrd="1" destOrd="0" presId="urn:microsoft.com/office/officeart/2005/8/layout/hierarchy3"/>
    <dgm:cxn modelId="{14F70D53-27B0-4A14-B025-58DD36838586}" type="presParOf" srcId="{B91B53B4-BDAD-4B97-AB64-D66AFBF24BC5}" destId="{DFEEE89D-1AF0-435A-B08F-0DB066BA8448}" srcOrd="2" destOrd="0" presId="urn:microsoft.com/office/officeart/2005/8/layout/hierarchy3"/>
    <dgm:cxn modelId="{03287AFD-23CA-4388-B0DA-9073CCE4BE89}" type="presParOf" srcId="{B91B53B4-BDAD-4B97-AB64-D66AFBF24BC5}" destId="{8542F5F1-D338-4153-B251-EB99E5E2F6CC}" srcOrd="3" destOrd="0" presId="urn:microsoft.com/office/officeart/2005/8/layout/hierarchy3"/>
    <dgm:cxn modelId="{8BE04327-8326-4711-BB67-D528076B9DE6}" type="presParOf" srcId="{11492BB7-0E82-4D62-A6B5-ECE961088DE2}" destId="{630E6416-D11E-4E23-91E4-DE123E4EF6E5}" srcOrd="1" destOrd="0" presId="urn:microsoft.com/office/officeart/2005/8/layout/hierarchy3"/>
    <dgm:cxn modelId="{A0F260F9-5E86-44BB-9C7F-6EF8994BCD56}" type="presParOf" srcId="{630E6416-D11E-4E23-91E4-DE123E4EF6E5}" destId="{323174CF-45AA-4B5A-9DD5-1DB58276A468}" srcOrd="0" destOrd="0" presId="urn:microsoft.com/office/officeart/2005/8/layout/hierarchy3"/>
    <dgm:cxn modelId="{8BA77A2D-51C7-485D-AE3A-14A8D30FA9A8}" type="presParOf" srcId="{323174CF-45AA-4B5A-9DD5-1DB58276A468}" destId="{759EA1B9-432C-4C88-9FD1-FD1D29E4C8C0}" srcOrd="0" destOrd="0" presId="urn:microsoft.com/office/officeart/2005/8/layout/hierarchy3"/>
    <dgm:cxn modelId="{2C5420AA-D6BE-4C2F-B751-61926F3DB65D}" type="presParOf" srcId="{323174CF-45AA-4B5A-9DD5-1DB58276A468}" destId="{71ABE452-0448-4578-B592-6309DEA182E0}" srcOrd="1" destOrd="0" presId="urn:microsoft.com/office/officeart/2005/8/layout/hierarchy3"/>
    <dgm:cxn modelId="{A380215D-8391-4A06-B48E-DA737B671ACA}" type="presParOf" srcId="{630E6416-D11E-4E23-91E4-DE123E4EF6E5}" destId="{B4E5AE3C-2424-4402-8AC7-7A8C9BD7D8A4}" srcOrd="1" destOrd="0" presId="urn:microsoft.com/office/officeart/2005/8/layout/hierarchy3"/>
    <dgm:cxn modelId="{891D8172-129D-4AAE-A66A-8BF743BFA491}" type="presParOf" srcId="{B4E5AE3C-2424-4402-8AC7-7A8C9BD7D8A4}" destId="{B07556F1-7525-48D9-9E23-E8F039EA5C03}" srcOrd="0" destOrd="0" presId="urn:microsoft.com/office/officeart/2005/8/layout/hierarchy3"/>
    <dgm:cxn modelId="{667B9E25-F1B0-4D78-8072-524240751E29}" type="presParOf" srcId="{B4E5AE3C-2424-4402-8AC7-7A8C9BD7D8A4}" destId="{D9B15C74-549F-4AD7-9FA4-03B183BB40E9}" srcOrd="1" destOrd="0" presId="urn:microsoft.com/office/officeart/2005/8/layout/hierarchy3"/>
    <dgm:cxn modelId="{59A958E8-DC08-40F4-8CD9-C3E3DE092DB8}" type="presParOf" srcId="{B4E5AE3C-2424-4402-8AC7-7A8C9BD7D8A4}" destId="{8990015B-2E50-48D4-80CA-92FA4B07F5AB}" srcOrd="2" destOrd="0" presId="urn:microsoft.com/office/officeart/2005/8/layout/hierarchy3"/>
    <dgm:cxn modelId="{D64CFD30-BDAC-4242-8442-92F411F2C03D}" type="presParOf" srcId="{B4E5AE3C-2424-4402-8AC7-7A8C9BD7D8A4}" destId="{1F3AA987-61B7-46F4-8AAE-DF2F026A3DA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37C00-1369-4D7D-BF85-6569B0B8F0A8}">
      <dsp:nvSpPr>
        <dsp:cNvPr id="0" name=""/>
        <dsp:cNvSpPr/>
      </dsp:nvSpPr>
      <dsp:spPr>
        <a:xfrm>
          <a:off x="224" y="17974"/>
          <a:ext cx="2577289" cy="110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Прямое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значение</a:t>
          </a:r>
          <a:endParaRPr lang="ru-RU" sz="3000" kern="1200" dirty="0"/>
        </a:p>
      </dsp:txBody>
      <dsp:txXfrm>
        <a:off x="32463" y="50213"/>
        <a:ext cx="2512811" cy="1036231"/>
      </dsp:txXfrm>
    </dsp:sp>
    <dsp:sp modelId="{05A227DF-11E8-43C3-B9CD-91ADB5168755}">
      <dsp:nvSpPr>
        <dsp:cNvPr id="0" name=""/>
        <dsp:cNvSpPr/>
      </dsp:nvSpPr>
      <dsp:spPr>
        <a:xfrm>
          <a:off x="257953" y="1118683"/>
          <a:ext cx="257728" cy="825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5532"/>
              </a:lnTo>
              <a:lnTo>
                <a:pt x="257728" y="825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49E42-7C3C-41F2-B3F4-ACDAC5AD644F}">
      <dsp:nvSpPr>
        <dsp:cNvPr id="0" name=""/>
        <dsp:cNvSpPr/>
      </dsp:nvSpPr>
      <dsp:spPr>
        <a:xfrm>
          <a:off x="515682" y="1393861"/>
          <a:ext cx="1761135" cy="110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золотое кольцо</a:t>
          </a:r>
          <a:endParaRPr lang="ru-RU" sz="3500" kern="1200" dirty="0"/>
        </a:p>
      </dsp:txBody>
      <dsp:txXfrm>
        <a:off x="547921" y="1426100"/>
        <a:ext cx="1696657" cy="1036231"/>
      </dsp:txXfrm>
    </dsp:sp>
    <dsp:sp modelId="{DFEEE89D-1AF0-435A-B08F-0DB066BA8448}">
      <dsp:nvSpPr>
        <dsp:cNvPr id="0" name=""/>
        <dsp:cNvSpPr/>
      </dsp:nvSpPr>
      <dsp:spPr>
        <a:xfrm>
          <a:off x="257953" y="1118683"/>
          <a:ext cx="257728" cy="2201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1418"/>
              </a:lnTo>
              <a:lnTo>
                <a:pt x="257728" y="2201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42F5F1-D338-4153-B251-EB99E5E2F6CC}">
      <dsp:nvSpPr>
        <dsp:cNvPr id="0" name=""/>
        <dsp:cNvSpPr/>
      </dsp:nvSpPr>
      <dsp:spPr>
        <a:xfrm>
          <a:off x="515682" y="2769748"/>
          <a:ext cx="1761135" cy="110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золотая медаль</a:t>
          </a:r>
          <a:endParaRPr lang="ru-RU" sz="3500" kern="1200" dirty="0"/>
        </a:p>
      </dsp:txBody>
      <dsp:txXfrm>
        <a:off x="547921" y="2801987"/>
        <a:ext cx="1696657" cy="1036231"/>
      </dsp:txXfrm>
    </dsp:sp>
    <dsp:sp modelId="{759EA1B9-432C-4C88-9FD1-FD1D29E4C8C0}">
      <dsp:nvSpPr>
        <dsp:cNvPr id="0" name=""/>
        <dsp:cNvSpPr/>
      </dsp:nvSpPr>
      <dsp:spPr>
        <a:xfrm>
          <a:off x="3127868" y="17974"/>
          <a:ext cx="2535858" cy="110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Переносное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значение</a:t>
          </a:r>
          <a:endParaRPr lang="ru-RU" sz="3000" kern="1200" dirty="0"/>
        </a:p>
      </dsp:txBody>
      <dsp:txXfrm>
        <a:off x="3160107" y="50213"/>
        <a:ext cx="2471380" cy="1036231"/>
      </dsp:txXfrm>
    </dsp:sp>
    <dsp:sp modelId="{B07556F1-7525-48D9-9E23-E8F039EA5C03}">
      <dsp:nvSpPr>
        <dsp:cNvPr id="0" name=""/>
        <dsp:cNvSpPr/>
      </dsp:nvSpPr>
      <dsp:spPr>
        <a:xfrm>
          <a:off x="3381454" y="1118683"/>
          <a:ext cx="253585" cy="825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5532"/>
              </a:lnTo>
              <a:lnTo>
                <a:pt x="253585" y="8255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15C74-549F-4AD7-9FA4-03B183BB40E9}">
      <dsp:nvSpPr>
        <dsp:cNvPr id="0" name=""/>
        <dsp:cNvSpPr/>
      </dsp:nvSpPr>
      <dsp:spPr>
        <a:xfrm>
          <a:off x="3635040" y="1393861"/>
          <a:ext cx="1761135" cy="110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золотое сердце</a:t>
          </a:r>
          <a:endParaRPr lang="ru-RU" sz="3500" kern="1200" dirty="0"/>
        </a:p>
      </dsp:txBody>
      <dsp:txXfrm>
        <a:off x="3667279" y="1426100"/>
        <a:ext cx="1696657" cy="1036231"/>
      </dsp:txXfrm>
    </dsp:sp>
    <dsp:sp modelId="{8990015B-2E50-48D4-80CA-92FA4B07F5AB}">
      <dsp:nvSpPr>
        <dsp:cNvPr id="0" name=""/>
        <dsp:cNvSpPr/>
      </dsp:nvSpPr>
      <dsp:spPr>
        <a:xfrm>
          <a:off x="3381454" y="1118683"/>
          <a:ext cx="253585" cy="2201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1418"/>
              </a:lnTo>
              <a:lnTo>
                <a:pt x="253585" y="2201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AA987-61B7-46F4-8AAE-DF2F026A3DAD}">
      <dsp:nvSpPr>
        <dsp:cNvPr id="0" name=""/>
        <dsp:cNvSpPr/>
      </dsp:nvSpPr>
      <dsp:spPr>
        <a:xfrm>
          <a:off x="3635040" y="2769748"/>
          <a:ext cx="1761135" cy="110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золотое правило</a:t>
          </a:r>
          <a:endParaRPr lang="ru-RU" sz="3500" kern="1200" dirty="0"/>
        </a:p>
      </dsp:txBody>
      <dsp:txXfrm>
        <a:off x="3667279" y="2801987"/>
        <a:ext cx="1696657" cy="1036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konspekt_uroka._orkse._svetskaya_etika._zolotoe_pravilo_nravstvennosti.-443476.htm" TargetMode="External"/><Relationship Id="rId3" Type="http://schemas.openxmlformats.org/officeDocument/2006/relationships/hyperlink" Target="https://ru.wikipedia.org/wiki" TargetMode="External"/><Relationship Id="rId7" Type="http://schemas.openxmlformats.org/officeDocument/2006/relationships/hyperlink" Target="https://nsportal.ru/nachalnaya-shkola/raznoe/2013/02/23/urok-no20-ose-zolotoe-pravilo-nravstvennos" TargetMode="External"/><Relationship Id="rId2" Type="http://schemas.openxmlformats.org/officeDocument/2006/relationships/hyperlink" Target="https://www.google.ru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nsportal.ru/nachalnaya-shkola/orkse/2015/02/04/urok-po-orkise-na-temuzolotoe-pravilo-etiki" TargetMode="External"/><Relationship Id="rId5" Type="http://schemas.openxmlformats.org/officeDocument/2006/relationships/hyperlink" Target="http://pro-poslovicy.ru/poslovicy-k-zolotomu-pravilu-etiki-morali-i-nravstvennosti/" TargetMode="External"/><Relationship Id="rId4" Type="http://schemas.openxmlformats.org/officeDocument/2006/relationships/hyperlink" Target="https://pritchi.ru/id_3464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3%D1%87%D1%80%D0%B5%D0%B6%D0%B4%D0%B5%D0%BD%D0%B8%D0%B5" TargetMode="External"/><Relationship Id="rId3" Type="http://schemas.openxmlformats.org/officeDocument/2006/relationships/hyperlink" Target="https://ru.wikipedia.org/wiki/%D0%9F%D0%BE%D0%B2%D0%B5%D0%B4%D0%B5%D0%BD%D0%B8%D0%B5" TargetMode="External"/><Relationship Id="rId7" Type="http://schemas.openxmlformats.org/officeDocument/2006/relationships/hyperlink" Target="https://ru.wikipedia.org/wiki/%D0%9E%D0%B1%D1%89%D0%B5%D1%81%D1%82%D0%B2%D0%B5%D0%BD%D0%BD%D0%B0%D1%8F_%D0%BE%D1%80%D0%B3%D0%B0%D0%BD%D0%B8%D0%B7%D0%B0%D1%86%D0%B8%D1%8F" TargetMode="External"/><Relationship Id="rId2" Type="http://schemas.openxmlformats.org/officeDocument/2006/relationships/hyperlink" Target="https://ru.wikipedia.org/wiki/%D0%9D%D0%BE%D1%80%D0%BC%D0%B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A1%D1%83%D0%B4%D0%B5%D0%B1%D0%BD%D1%8B%D0%B9_%D0%BF%D1%80%D0%BE%D1%86%D0%B5%D1%81%D1%81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s://ru.wikipedia.org/wiki/%D0%9F%D1%80%D0%B0%D0%B2%D0%BE%D0%BF%D0%B8%D1%81%D0%B0%D0%BD%D0%B8%D0%B5" TargetMode="External"/><Relationship Id="rId10" Type="http://schemas.openxmlformats.org/officeDocument/2006/relationships/hyperlink" Target="https://ru.wikipedia.org/wiki/%D0%9D%D0%B0%D0%BA%D0%B0%D0%B7%D0%B0%D0%BD%D0%B8%D0%B5" TargetMode="External"/><Relationship Id="rId4" Type="http://schemas.openxmlformats.org/officeDocument/2006/relationships/hyperlink" Target="https://ru.wikipedia.org/wiki/%D0%98%D0%B3%D1%80%D0%B0" TargetMode="External"/><Relationship Id="rId9" Type="http://schemas.openxmlformats.org/officeDocument/2006/relationships/hyperlink" Target="https://ru.wikipedia.org/w/index.php?title=%D0%9F%D0%BE%D0%BE%D1%89%D1%80%D0%B5%D0%BD%D0%B8%D0%B5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9144" y="476672"/>
            <a:ext cx="7704856" cy="38164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Основы религиозных культур и светской этики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Модуль «Основы светской этики»</a:t>
            </a:r>
            <a:endParaRPr lang="ru-RU" sz="2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«Золотое правило       нравственности»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5013176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Ушакова Ирина </a:t>
            </a:r>
            <a:r>
              <a:rPr lang="ru-RU" sz="2400" dirty="0" err="1" smtClean="0"/>
              <a:t>Рызеевна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учитель начальных классов </a:t>
            </a:r>
          </a:p>
          <a:p>
            <a:pPr algn="ctr"/>
            <a:r>
              <a:rPr lang="ru-RU" sz="2400" dirty="0" smtClean="0"/>
              <a:t>МБОУ «СОШ №1» г.Емвы</a:t>
            </a:r>
          </a:p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411760" y="620688"/>
            <a:ext cx="5987008" cy="15121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Как применять золотое правило в жизни?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2492896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Оценить последствия поступка в мыслях и чувствах.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3573016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Попытаться встать на место того, на кого направлено действие.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797152"/>
            <a:ext cx="59046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Ответить на вопрос: </a:t>
            </a:r>
          </a:p>
          <a:p>
            <a:pPr algn="just"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«Хотел бы я, чтобы со мной так поступили?»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8"/>
          <p:cNvSpPr>
            <a:spLocks noChangeArrowheads="1" noChangeShapeType="1" noTextEdit="1"/>
          </p:cNvSpPr>
          <p:nvPr/>
        </p:nvSpPr>
        <p:spPr bwMode="auto">
          <a:xfrm>
            <a:off x="3203848" y="1124744"/>
            <a:ext cx="4248150" cy="533425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Monotype Corsiva" pitchFamily="66" charset="0"/>
                <a:cs typeface="Arial"/>
              </a:rPr>
              <a:t>ПОМНИ 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3">
                  <a:lumMod val="50000"/>
                </a:schemeClr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132856"/>
            <a:ext cx="60486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Попробуй не наступить, а уступить.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Не захватить, а отдать.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Не кулак показать, а протянуть ладонь.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Не спрятать, а поделиться.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Не кричать, а выслушать. 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Не разорвать, а склеить.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1907704" y="1556792"/>
            <a:ext cx="705678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ПОПРОБУЙ – И ТЫ УВИДИШЬ,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КАКИМИ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ТЁПЛЫМИ, РАДОСТНЫМИ, СПОКОЙНЫМИ СТАНУТ ТВОИ ОТНОШЕНИЯ С ОКРУЖАЮЩИМИ ЛЮДЬМИ, КАКОЕ УДИВИТЕЛЬНОЕ ЧУВСТВО СОГРЕВАЕТ СЕРДЦЕ, СТАРАЙСЯ РАДИ СЕБЯ САМОГО НЕ ПРИЧИНЯТЬ ВРЕДА ДРУГОМУ ЧЕЛОВЕКУ.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268760"/>
            <a:ext cx="2896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На добрый привет,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2852936"/>
            <a:ext cx="2381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добрый и ответ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04048" y="1628800"/>
            <a:ext cx="1080120" cy="15989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339752" y="1988840"/>
            <a:ext cx="23252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Добро сеять —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1268760"/>
            <a:ext cx="2745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добро и пожинать.</a:t>
            </a:r>
            <a:endParaRPr lang="ru-RU" sz="24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499992" y="1628800"/>
            <a:ext cx="100811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267744" y="2852936"/>
            <a:ext cx="31145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Чего себе не хочешь, </a:t>
            </a:r>
            <a:endParaRPr lang="ru-RU" sz="2400" b="1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148064" y="1988840"/>
            <a:ext cx="3480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того другому не желай.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5220072" y="2348880"/>
            <a:ext cx="14401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123728" y="3717032"/>
            <a:ext cx="1938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Доброе дело </a:t>
            </a:r>
            <a:endParaRPr lang="ru-RU" sz="2400" b="1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5543014" y="4581128"/>
            <a:ext cx="36009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без награды не остается.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3923928" y="4077072"/>
            <a:ext cx="1619086" cy="8068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1979712" y="4581128"/>
            <a:ext cx="3537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Кто сам ко всем лицом, </a:t>
            </a:r>
            <a:endParaRPr lang="ru-RU" sz="2400" b="1" dirty="0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39952" y="3717032"/>
            <a:ext cx="47899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к тому и добрые люди не спиной.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flipH="1" flipV="1">
            <a:off x="4427984" y="4077072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35896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Восстанови пословицы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836712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Продолжите предложения: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79712" y="1628800"/>
            <a:ext cx="676875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Я сегодня узнал, что….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Я думаю, что жить на Земле было бы легче, если….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Я хочу, чтобы все люди…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63888" y="476672"/>
            <a:ext cx="4896544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https://www.google.ru/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https://ru.wikipedia.org/wiki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2132856"/>
            <a:ext cx="24994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https://pritchi.ru/id_3464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24928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http://pro-poslovicy.ru/poslovicy-k-zolotomu-pravilu-etiki-morali-i-nravstvennosti/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83768" y="3212976"/>
            <a:ext cx="5400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https://nsportal.ru/nachalnaya-shkola/orkse/2015/02/04/urok-po-orkise-na-temuzolotoe-pravilo-etiki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https://nsportal.ru/nachalnaya-shkola/raznoe/2013/02/23/urok-no20-ose-zolotoe-pravilo-nravstvennos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https://infourok.ru/konspekt_uroka._orkse._svetskaya_etika._zolotoe_pravilo_nravstvennosti.-443476.htm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556792"/>
            <a:ext cx="65527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/>
              <a:t>Пра́вило</a:t>
            </a:r>
            <a:r>
              <a:rPr lang="ru-RU" sz="3600" dirty="0" smtClean="0"/>
              <a:t> — </a:t>
            </a:r>
          </a:p>
          <a:p>
            <a:pPr algn="ctr"/>
            <a:r>
              <a:rPr lang="ru-RU" sz="2400" dirty="0" smtClean="0"/>
              <a:t>требование для исполнения </a:t>
            </a:r>
          </a:p>
          <a:p>
            <a:pPr algn="ctr"/>
            <a:r>
              <a:rPr lang="ru-RU" sz="2400" dirty="0" smtClean="0"/>
              <a:t>неких условий (</a:t>
            </a:r>
            <a:r>
              <a:rPr lang="ru-RU" sz="2400" dirty="0" smtClean="0">
                <a:hlinkClick r:id="rId2" tooltip="Норма"/>
              </a:rPr>
              <a:t>норма</a:t>
            </a:r>
            <a:r>
              <a:rPr lang="ru-RU" sz="2400" dirty="0" smtClean="0"/>
              <a:t> на </a:t>
            </a:r>
            <a:r>
              <a:rPr lang="ru-RU" sz="2400" dirty="0" smtClean="0">
                <a:hlinkClick r:id="rId3" tooltip="Поведение"/>
              </a:rPr>
              <a:t>поведение</a:t>
            </a:r>
            <a:r>
              <a:rPr lang="ru-RU" sz="2400" dirty="0" smtClean="0"/>
              <a:t>)</a:t>
            </a:r>
          </a:p>
          <a:p>
            <a:pPr algn="ctr"/>
            <a:r>
              <a:rPr lang="ru-RU" sz="2400" dirty="0" smtClean="0"/>
              <a:t> всеми участниками какого-либо действия (</a:t>
            </a:r>
            <a:r>
              <a:rPr lang="ru-RU" sz="2400" dirty="0" smtClean="0">
                <a:hlinkClick r:id="rId4" tooltip="Игра"/>
              </a:rPr>
              <a:t>игры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5" tooltip="Правописание"/>
              </a:rPr>
              <a:t>правописания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6" tooltip="Судебный процесс"/>
              </a:rPr>
              <a:t>судебного процесса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7" tooltip="Общественная организация"/>
              </a:rPr>
              <a:t>организации</a:t>
            </a:r>
            <a:r>
              <a:rPr lang="ru-RU" sz="2400" dirty="0" smtClean="0"/>
              <a:t>, </a:t>
            </a:r>
            <a:r>
              <a:rPr lang="ru-RU" sz="2400" dirty="0" smtClean="0">
                <a:hlinkClick r:id="rId8" tooltip="Учреждение"/>
              </a:rPr>
              <a:t>учреждения</a:t>
            </a:r>
            <a:r>
              <a:rPr lang="ru-RU" sz="2400" dirty="0" smtClean="0"/>
              <a:t>), за выполнение которого предусмотрено </a:t>
            </a:r>
            <a:r>
              <a:rPr lang="ru-RU" sz="2400" dirty="0" smtClean="0">
                <a:hlinkClick r:id="rId9" tooltip="Поощрение (страница отсутствует)"/>
              </a:rPr>
              <a:t>поощрение</a:t>
            </a:r>
            <a:r>
              <a:rPr lang="ru-RU" sz="2400" dirty="0" smtClean="0"/>
              <a:t>, а за невыполнение </a:t>
            </a:r>
            <a:r>
              <a:rPr lang="ru-RU" sz="2400" dirty="0" smtClean="0">
                <a:hlinkClick r:id="rId10" tooltip="Наказание"/>
              </a:rPr>
              <a:t>наказание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3554" name="Picture 2" descr="Картинки по запросу картинка мудрая сова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404664"/>
            <a:ext cx="1527375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            Подберите существительные </a:t>
            </a:r>
            <a:br>
              <a:rPr lang="ru-RU" sz="3200" dirty="0" smtClean="0"/>
            </a:br>
            <a:r>
              <a:rPr lang="ru-RU" sz="3200" dirty="0" smtClean="0"/>
              <a:t>                   к прилагательному </a:t>
            </a:r>
            <a:r>
              <a:rPr lang="ru-RU" sz="3200" b="1" dirty="0" smtClean="0">
                <a:solidFill>
                  <a:srgbClr val="C00000"/>
                </a:solidFill>
              </a:rPr>
              <a:t>золотой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55776" y="1844824"/>
          <a:ext cx="566395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78" name="AutoShape 2" descr="Картинки по запросу картинка золотое кольц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Картинки по запросу картинка золотое кольц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артинка будда"/>
          <p:cNvPicPr>
            <a:picLocks noChangeAspect="1" noChangeArrowheads="1"/>
          </p:cNvPicPr>
          <p:nvPr/>
        </p:nvPicPr>
        <p:blipFill>
          <a:blip r:embed="rId2" cstate="print"/>
          <a:srcRect l="10921" t="6557" r="12633"/>
          <a:stretch>
            <a:fillRect/>
          </a:stretch>
        </p:blipFill>
        <p:spPr bwMode="auto">
          <a:xfrm>
            <a:off x="3347864" y="908720"/>
            <a:ext cx="4104456" cy="334262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4221088"/>
            <a:ext cx="6408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hlink"/>
                </a:solidFill>
              </a:rPr>
              <a:t>                         </a:t>
            </a:r>
            <a:r>
              <a:rPr lang="ru-RU" sz="4800" b="1" dirty="0" smtClean="0">
                <a:solidFill>
                  <a:schemeClr val="hlink"/>
                </a:solidFill>
              </a:rPr>
              <a:t>Будда</a:t>
            </a:r>
            <a:r>
              <a:rPr lang="ru-RU" sz="4800" b="1" dirty="0" smtClean="0"/>
              <a:t>:</a:t>
            </a:r>
            <a:r>
              <a:rPr lang="ru-RU" sz="3200" b="1" dirty="0" smtClean="0"/>
              <a:t> </a:t>
            </a:r>
          </a:p>
          <a:p>
            <a:pPr>
              <a:defRPr/>
            </a:pPr>
            <a:r>
              <a:rPr lang="ru-RU" sz="3200" dirty="0" smtClean="0"/>
              <a:t>«Не делай другим того, </a:t>
            </a:r>
          </a:p>
          <a:p>
            <a:pPr>
              <a:defRPr/>
            </a:pPr>
            <a:r>
              <a:rPr lang="ru-RU" sz="3200" dirty="0" smtClean="0"/>
              <a:t>                   что сам считаешь злом».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AutoShape 12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AutoShape 14" descr="Картинки по запросу картинка конфуц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5" name="Picture 15" descr="C:\Users\Asus\Desktop\конфуц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980728"/>
            <a:ext cx="4220142" cy="28083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979712" y="3861048"/>
            <a:ext cx="77105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hlink"/>
                </a:solidFill>
              </a:rPr>
              <a:t>            Конфуций</a:t>
            </a:r>
            <a:r>
              <a:rPr lang="ru-RU" sz="4800" b="1" dirty="0" smtClean="0"/>
              <a:t>: </a:t>
            </a:r>
          </a:p>
          <a:p>
            <a:pPr>
              <a:defRPr/>
            </a:pPr>
            <a:r>
              <a:rPr lang="ru-RU" sz="3200" dirty="0" smtClean="0"/>
              <a:t>    «Только добро ведёт к  счастью».</a:t>
            </a:r>
            <a:r>
              <a:rPr lang="ru-RU" dirty="0" smtClean="0"/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 descr="C:\Users\Asus\Desktop\ман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76672"/>
            <a:ext cx="3024336" cy="421815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4581128"/>
            <a:ext cx="6840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hlink"/>
                </a:solidFill>
              </a:rPr>
              <a:t>                  Ману</a:t>
            </a:r>
            <a:r>
              <a:rPr lang="ru-RU" sz="4800" b="1" dirty="0" smtClean="0"/>
              <a:t>: </a:t>
            </a:r>
          </a:p>
          <a:p>
            <a:pPr>
              <a:defRPr/>
            </a:pPr>
            <a:r>
              <a:rPr lang="ru-RU" sz="3200" dirty="0" smtClean="0"/>
              <a:t>«Не делай другим того, </a:t>
            </a:r>
          </a:p>
          <a:p>
            <a:pPr>
              <a:defRPr/>
            </a:pPr>
            <a:r>
              <a:rPr lang="ru-RU" sz="3200" dirty="0" smtClean="0"/>
              <a:t>    что причинило бы боль тебе»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789040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hlink"/>
                </a:solidFill>
              </a:rPr>
              <a:t>                                                </a:t>
            </a:r>
            <a:r>
              <a:rPr lang="ru-RU" sz="4400" b="1" dirty="0" smtClean="0">
                <a:solidFill>
                  <a:schemeClr val="hlink"/>
                </a:solidFill>
              </a:rPr>
              <a:t>Моисей</a:t>
            </a:r>
            <a:r>
              <a:rPr lang="ru-RU" sz="4400" b="1" dirty="0" smtClean="0"/>
              <a:t>:</a:t>
            </a:r>
            <a:r>
              <a:rPr lang="ru-RU" dirty="0" smtClean="0"/>
              <a:t> </a:t>
            </a:r>
          </a:p>
          <a:p>
            <a:pPr algn="ctr">
              <a:defRPr/>
            </a:pPr>
            <a:r>
              <a:rPr lang="ru-RU" sz="3200" dirty="0" smtClean="0"/>
              <a:t> «Не делай никому того, </a:t>
            </a:r>
          </a:p>
          <a:p>
            <a:pPr algn="ctr">
              <a:defRPr/>
            </a:pPr>
            <a:r>
              <a:rPr lang="ru-RU" sz="3200" dirty="0" smtClean="0"/>
              <a:t>     что ты не хочешь,</a:t>
            </a:r>
          </a:p>
          <a:p>
            <a:pPr algn="ctr">
              <a:defRPr/>
            </a:pPr>
            <a:r>
              <a:rPr lang="ru-RU" sz="3200" dirty="0" smtClean="0"/>
              <a:t>     чтобы было сделано тебе».</a:t>
            </a:r>
            <a:endParaRPr lang="ru-RU" sz="3200" dirty="0"/>
          </a:p>
        </p:txBody>
      </p:sp>
      <p:pic>
        <p:nvPicPr>
          <p:cNvPr id="22530" name="Picture 2" descr="Картинки по запросу картинка моис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620688"/>
            <a:ext cx="419100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476672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Золотое правило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нравственности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916832"/>
            <a:ext cx="60486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  <a:defRPr/>
            </a:pPr>
            <a:r>
              <a:rPr lang="ru-RU" sz="2800" dirty="0" smtClean="0"/>
              <a:t>«Поступай по отношению к другим так, как ты хотел бы, чтобы поступали по отношению к тебе»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429000"/>
            <a:ext cx="6120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  <a:defRPr/>
            </a:pPr>
            <a:r>
              <a:rPr lang="ru-RU" sz="2800" dirty="0" smtClean="0"/>
              <a:t>«Не поступай по отношению к другим так, как ты не хотел бы, чтобы поступали по отношению к тебе»</a:t>
            </a:r>
          </a:p>
        </p:txBody>
      </p:sp>
      <p:pic>
        <p:nvPicPr>
          <p:cNvPr id="25602" name="Picture 2" descr="Картинки по запросу картинка книг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56863">
            <a:off x="6141468" y="4457366"/>
            <a:ext cx="2232248" cy="1820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Конкурсная работа 2012 г. в номинации &quot;Рисунок&quot;. Алиса Перкмини, 20 лет, г. Набережные Челны, Республика Татарста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692696"/>
            <a:ext cx="640871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/>
              <a:t> Притча «Ведро с яблоками»</a:t>
            </a:r>
          </a:p>
          <a:p>
            <a:pPr algn="ctr" fontAlgn="base"/>
            <a:endParaRPr lang="ru-RU" sz="2400" b="1" dirty="0" smtClean="0"/>
          </a:p>
          <a:p>
            <a:pPr algn="just" fontAlgn="base"/>
            <a:r>
              <a:rPr lang="ru-RU" sz="2000" dirty="0" smtClean="0"/>
              <a:t>     Купил человек себе новый дом — большой, красивый — и сад с фруктовыми деревьями возле дома. А рядом в стареньком домике жил завистливый сосед, который постоянно пытался испортить ему настроение: то мусор под ворота подбросит, то ещё какую гадость натворит.</a:t>
            </a:r>
          </a:p>
          <a:p>
            <a:pPr algn="just" fontAlgn="base"/>
            <a:r>
              <a:rPr lang="ru-RU" sz="2000" dirty="0" smtClean="0"/>
              <a:t>Однажды проснулся человек в хорошем настроении, вышел на крыльцо, а там — ведро с помоями. Человек взял ведро, помои вылил, ведро вычистил до блеска, насобирал в него самых больших, спелых и вкусных яблок и пошёл к соседу. Сосед, услышав стук в дверь, злорадно подумал: «Наконец-то я достал его!». Открывает дверь в надежде на скандал, а человек протянул ему ведро с яблоками и сказал:</a:t>
            </a:r>
          </a:p>
          <a:p>
            <a:pPr algn="just" fontAlgn="base"/>
            <a:r>
              <a:rPr lang="ru-RU" sz="2000" dirty="0" smtClean="0"/>
              <a:t>— Кто чем богат, тот тем и делится!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7" name="Picture 3" descr="C:\Users\Asus\Desktop\3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8640"/>
            <a:ext cx="7128792" cy="6381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6AA6A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501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                    Подберите существительные                     к прилагательному золотой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55</cp:revision>
  <dcterms:created xsi:type="dcterms:W3CDTF">2013-07-29T17:42:42Z</dcterms:created>
  <dcterms:modified xsi:type="dcterms:W3CDTF">2023-11-27T18:15:36Z</dcterms:modified>
</cp:coreProperties>
</file>