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8" r:id="rId2"/>
    <p:sldId id="256" r:id="rId3"/>
    <p:sldId id="262" r:id="rId4"/>
    <p:sldId id="263" r:id="rId5"/>
    <p:sldId id="264" r:id="rId6"/>
    <p:sldId id="268" r:id="rId7"/>
    <p:sldId id="272" r:id="rId8"/>
    <p:sldId id="265" r:id="rId9"/>
    <p:sldId id="269" r:id="rId10"/>
    <p:sldId id="266" r:id="rId11"/>
    <p:sldId id="271" r:id="rId12"/>
    <p:sldId id="270" r:id="rId13"/>
  </p:sldIdLst>
  <p:sldSz cx="9144000" cy="5143500" type="screen16x9"/>
  <p:notesSz cx="6858000" cy="9144000"/>
  <p:embeddedFontLst>
    <p:embeddedFont>
      <p:font typeface="Matilda" panose="020B0604020202020204" charset="0"/>
      <p:regular r:id="rId1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76"/>
    <a:srgbClr val="990033"/>
    <a:srgbClr val="3C68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3" d="100"/>
          <a:sy n="113" d="100"/>
        </p:scale>
        <p:origin x="-1500" y="-5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7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068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18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21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1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5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294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955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27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79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60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8E58C-E7A6-41B0-9596-47478E2A3A1A}" type="datetimeFigureOut">
              <a:rPr lang="ru-RU" smtClean="0"/>
              <a:t>29.11.2023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44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03498"/>
            <a:ext cx="8136904" cy="54006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pic>
        <p:nvPicPr>
          <p:cNvPr id="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9502"/>
            <a:ext cx="5934903" cy="2486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386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628" y="158593"/>
            <a:ext cx="5175069" cy="4784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431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7494"/>
            <a:ext cx="7933134" cy="337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53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Д/з: у.100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48857"/>
            <a:ext cx="513974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77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rot="21249585">
            <a:off x="2857931" y="1189787"/>
            <a:ext cx="4926764" cy="1458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Буква </a:t>
            </a:r>
            <a:r>
              <a:rPr lang="ru-RU" sz="6600" b="1" dirty="0" err="1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Бб</a:t>
            </a:r>
            <a:r>
              <a:rPr lang="ru-RU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,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normalizeH="0" baseline="0" noProof="0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Звуки</a:t>
            </a:r>
            <a:r>
              <a:rPr kumimoji="0" lang="ru-RU" sz="6600" b="1" i="0" u="none" strike="noStrike" kern="1200" normalizeH="0" noProof="0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 </a:t>
            </a:r>
            <a:r>
              <a:rPr lang="en-US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[</a:t>
            </a:r>
            <a:r>
              <a:rPr lang="ru-RU" sz="6600" b="1" dirty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б</a:t>
            </a:r>
            <a:r>
              <a:rPr lang="en-US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]</a:t>
            </a:r>
            <a:r>
              <a:rPr lang="ru-RU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и</a:t>
            </a:r>
            <a:r>
              <a:rPr lang="en-US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[</a:t>
            </a:r>
            <a:r>
              <a:rPr lang="ru-RU" sz="6600" b="1" dirty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б</a:t>
            </a:r>
            <a:r>
              <a:rPr lang="ru-RU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'</a:t>
            </a:r>
            <a:r>
              <a:rPr lang="en-US" sz="6600" b="1" dirty="0" smtClean="0">
                <a:ln w="11430"/>
                <a:gradFill>
                  <a:gsLst>
                    <a:gs pos="33000">
                      <a:srgbClr val="002060"/>
                    </a:gs>
                    <a:gs pos="50000">
                      <a:schemeClr val="accent6">
                        <a:lumMod val="75000"/>
                      </a:schemeClr>
                    </a:gs>
                    <a:gs pos="67000">
                      <a:srgbClr val="00206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]</a:t>
            </a:r>
            <a:endParaRPr kumimoji="0" lang="ru-RU" sz="5400" b="1" i="0" u="none" strike="noStrike" kern="1200" normalizeH="0" baseline="0" noProof="0" dirty="0">
              <a:ln w="11430"/>
              <a:gradFill>
                <a:gsLst>
                  <a:gs pos="33000">
                    <a:srgbClr val="002060"/>
                  </a:gs>
                  <a:gs pos="50000">
                    <a:schemeClr val="accent6">
                      <a:lumMod val="75000"/>
                    </a:schemeClr>
                  </a:gs>
                  <a:gs pos="67000">
                    <a:srgbClr val="00206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9" y="3921900"/>
            <a:ext cx="3546709" cy="108012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b="1" i="1" dirty="0" smtClean="0">
                <a:solidFill>
                  <a:srgbClr val="002776"/>
                </a:solidFill>
                <a:latin typeface="Times New Roman" pitchFamily="18" charset="0"/>
                <a:cs typeface="Times New Roman" pitchFamily="18" charset="0"/>
              </a:rPr>
              <a:t>Гончарова М.В.</a:t>
            </a:r>
            <a:endParaRPr lang="ru-RU" sz="2000" b="1" i="1" dirty="0">
              <a:solidFill>
                <a:srgbClr val="00277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91680" y="1"/>
            <a:ext cx="6375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Муниципальное бюджетное общеобразовательное учреждение</a:t>
            </a:r>
          </a:p>
          <a:p>
            <a:r>
              <a:rPr lang="ru-RU" dirty="0" smtClean="0"/>
              <a:t>«Средняя общеобразовательная школа №2 </a:t>
            </a:r>
            <a:r>
              <a:rPr lang="ru-RU" dirty="0" err="1" smtClean="0"/>
              <a:t>г.Льгова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21314" y="2931158"/>
            <a:ext cx="2231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Чтение, 2 урок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6076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7494"/>
            <a:ext cx="6589879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 4"/>
          <p:cNvSpPr/>
          <p:nvPr/>
        </p:nvSpPr>
        <p:spPr>
          <a:xfrm>
            <a:off x="2062051" y="1023578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062051" y="1721065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124377" y="2535746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24377" y="3255826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124377" y="4047914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365386" y="4155926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365386" y="3363838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365386" y="2643758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365386" y="1829077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364088" y="1039623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46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89" y="428942"/>
            <a:ext cx="1295400" cy="84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59582"/>
            <a:ext cx="5114925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4" y="339502"/>
            <a:ext cx="1447800" cy="886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20" y="338801"/>
            <a:ext cx="1267002" cy="914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4" y="426412"/>
            <a:ext cx="1495425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4" y="348785"/>
            <a:ext cx="1295400" cy="123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823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5486"/>
            <a:ext cx="7128792" cy="470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227" y="4215719"/>
            <a:ext cx="764865" cy="61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 descr="C:\Users\а\Pictures\Screenshots\Снимок экрана 2023-11-26 22391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690" y="4025277"/>
            <a:ext cx="5364596" cy="88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18031"/>
            <a:ext cx="764865" cy="61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215719"/>
            <a:ext cx="750157" cy="5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087" y="4277029"/>
            <a:ext cx="634708" cy="522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51877"/>
            <a:ext cx="735817" cy="554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929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08881E-6 L -0.31753 -0.463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85" y="-23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44527E-6 L -0.19201 -0.462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01" y="-23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43509E-6 L 0.1717 -0.4523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76" y="-226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6287E-6 L -0.06684 -0.1578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1" y="-7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9.80574E-7 L 0.00695 -0.1563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-78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3838"/>
            <a:ext cx="6649005" cy="4658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288" y="223838"/>
            <a:ext cx="6662934" cy="468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981" y="207011"/>
            <a:ext cx="6667622" cy="4672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453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516589"/>
            <a:ext cx="59301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Проверим домашнее задание: у.с.97</a:t>
            </a:r>
            <a:endParaRPr lang="ru-RU" sz="28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01209"/>
            <a:ext cx="8922373" cy="357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386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227" y="1192154"/>
            <a:ext cx="56102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03" y="51470"/>
            <a:ext cx="8229600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026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843558"/>
            <a:ext cx="555307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28854"/>
            <a:ext cx="4977011" cy="1279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382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CC660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42</Words>
  <Application>Microsoft Office PowerPoint</Application>
  <PresentationFormat>Экран (16:9)</PresentationFormat>
  <Paragraphs>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Matilda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Д/з: у.100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Ранько</dc:creator>
  <cp:lastModifiedBy>а</cp:lastModifiedBy>
  <cp:revision>34</cp:revision>
  <dcterms:created xsi:type="dcterms:W3CDTF">2019-08-10T19:30:32Z</dcterms:created>
  <dcterms:modified xsi:type="dcterms:W3CDTF">2023-11-29T20:12:44Z</dcterms:modified>
</cp:coreProperties>
</file>