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0" r:id="rId2"/>
    <p:sldId id="257" r:id="rId3"/>
    <p:sldId id="258" r:id="rId4"/>
    <p:sldId id="261" r:id="rId5"/>
    <p:sldId id="262" r:id="rId6"/>
    <p:sldId id="263" r:id="rId7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82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3965" autoAdjust="0"/>
  </p:normalViewPr>
  <p:slideViewPr>
    <p:cSldViewPr>
      <p:cViewPr varScale="1">
        <p:scale>
          <a:sx n="131" d="100"/>
          <a:sy n="131" d="100"/>
        </p:scale>
        <p:origin x="-1044" y="-84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3654" y="-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58AEA-A784-428A-883A-9AD3C26FA636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56EC7-2400-407E-AC10-C99303DC2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catherineasquithgallery.com/uploads/posts/2021-02/1613673614_29-p-foni-dlya-prezentatsii-dlya-detei-nachalno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2017" y="-238844"/>
            <a:ext cx="9196017" cy="595384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63688" y="1921396"/>
            <a:ext cx="55637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82F"/>
                </a:solidFill>
              </a:rPr>
              <a:t>Игры и упражнения для дошкольников </a:t>
            </a:r>
          </a:p>
          <a:p>
            <a:pPr algn="ctr"/>
            <a:r>
              <a:rPr lang="ru-RU" sz="2400" b="1" dirty="0" smtClean="0">
                <a:solidFill>
                  <a:srgbClr val="00682F"/>
                </a:solidFill>
              </a:rPr>
              <a:t>на балансировочной доске</a:t>
            </a:r>
            <a:endParaRPr lang="ru-RU" sz="2400" b="1" dirty="0">
              <a:solidFill>
                <a:srgbClr val="00682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136" y="3505572"/>
            <a:ext cx="26293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dirty="0" err="1" smtClean="0">
                <a:solidFill>
                  <a:srgbClr val="00682F"/>
                </a:solidFill>
              </a:rPr>
              <a:t>Мусагалиева</a:t>
            </a:r>
            <a:r>
              <a:rPr lang="ru-RU" sz="2000" dirty="0" smtClean="0">
                <a:solidFill>
                  <a:srgbClr val="00682F"/>
                </a:solidFill>
              </a:rPr>
              <a:t> </a:t>
            </a:r>
          </a:p>
          <a:p>
            <a:pPr algn="r"/>
            <a:r>
              <a:rPr lang="ru-RU" sz="2000" dirty="0" smtClean="0">
                <a:solidFill>
                  <a:srgbClr val="00682F"/>
                </a:solidFill>
              </a:rPr>
              <a:t>Татьяна Валентиновна</a:t>
            </a:r>
          </a:p>
          <a:p>
            <a:pPr algn="r"/>
            <a:r>
              <a:rPr lang="ru-RU" sz="1600" dirty="0" smtClean="0">
                <a:solidFill>
                  <a:srgbClr val="00682F"/>
                </a:solidFill>
              </a:rPr>
              <a:t>учитель-логопед </a:t>
            </a:r>
          </a:p>
          <a:p>
            <a:pPr algn="r"/>
            <a:r>
              <a:rPr lang="ru-RU" sz="1600" dirty="0" smtClean="0">
                <a:solidFill>
                  <a:srgbClr val="00682F"/>
                </a:solidFill>
              </a:rPr>
              <a:t>МДОУ «Детский сад № 70»</a:t>
            </a:r>
            <a:endParaRPr lang="ru-RU" sz="1600" dirty="0">
              <a:solidFill>
                <a:srgbClr val="00682F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catherineasquithgallery.com/uploads/posts/2021-02/1613673614_29-p-foni-dlya-prezentatsii-dlya-detei-nachalno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2017" y="0"/>
            <a:ext cx="9196017" cy="5715000"/>
          </a:xfrm>
          <a:prstGeom prst="rect">
            <a:avLst/>
          </a:prstGeom>
          <a:noFill/>
        </p:spPr>
      </p:pic>
      <p:sp>
        <p:nvSpPr>
          <p:cNvPr id="17410" name="AutoShape 2" descr="https://top-fon.com/uploads/posts/2023-01/1674669087_top-fon-com-p-foni-dlya-prezentatsii-logopeda-v-dou-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39552" y="2065412"/>
            <a:ext cx="823943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682F"/>
                </a:solidFill>
              </a:rPr>
              <a:t>«Без стремления к новому нет жизни, нет развития, нет прогресса»</a:t>
            </a:r>
          </a:p>
          <a:p>
            <a:pPr algn="r"/>
            <a:r>
              <a:rPr lang="ru-RU" dirty="0" err="1" smtClean="0">
                <a:solidFill>
                  <a:srgbClr val="00682F"/>
                </a:solidFill>
              </a:rPr>
              <a:t>Виссарион</a:t>
            </a:r>
            <a:r>
              <a:rPr lang="ru-RU" dirty="0" smtClean="0">
                <a:solidFill>
                  <a:srgbClr val="00682F"/>
                </a:solidFill>
              </a:rPr>
              <a:t> Григорьевич Белинский</a:t>
            </a:r>
            <a:endParaRPr lang="ru-RU" dirty="0">
              <a:solidFill>
                <a:srgbClr val="00682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3361556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682F"/>
                </a:solidFill>
              </a:rPr>
              <a:t>Технология мозжечковой стимуляции – одна из инновационных технологий, которую специалисты называют  </a:t>
            </a:r>
            <a:r>
              <a:rPr lang="ru-RU" b="1" dirty="0" smtClean="0">
                <a:solidFill>
                  <a:srgbClr val="00682F"/>
                </a:solidFill>
              </a:rPr>
              <a:t>«ключом к обучению мозга»</a:t>
            </a:r>
            <a:endParaRPr lang="ru-RU" b="1" dirty="0">
              <a:solidFill>
                <a:srgbClr val="00682F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catherineasquithgallery.com/uploads/posts/2021-02/1613673614_29-p-foni-dlya-prezentatsii-dlya-detei-nachalno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2017" y="0"/>
            <a:ext cx="9196017" cy="5881836"/>
          </a:xfrm>
          <a:prstGeom prst="rect">
            <a:avLst/>
          </a:prstGeom>
          <a:noFill/>
        </p:spPr>
      </p:pic>
      <p:pic>
        <p:nvPicPr>
          <p:cNvPr id="16386" name="Picture 2" descr="https://forbalance.ru/image/catalog/kategoriitovarov/bilgo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9425" y="2497460"/>
            <a:ext cx="5184575" cy="345638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841276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682F"/>
                </a:solidFill>
              </a:rPr>
              <a:t>    Балансировочная доска </a:t>
            </a:r>
            <a:r>
              <a:rPr lang="ru-RU" dirty="0" err="1" smtClean="0">
                <a:solidFill>
                  <a:srgbClr val="00682F"/>
                </a:solidFill>
              </a:rPr>
              <a:t>Бильгоу</a:t>
            </a:r>
            <a:r>
              <a:rPr lang="ru-RU" dirty="0" smtClean="0">
                <a:solidFill>
                  <a:srgbClr val="00682F"/>
                </a:solidFill>
              </a:rPr>
              <a:t> является одним из наиболее эффективных методов развития мозжечка.</a:t>
            </a:r>
            <a:endParaRPr lang="ru-RU" dirty="0">
              <a:solidFill>
                <a:srgbClr val="00682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2281436"/>
            <a:ext cx="32403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sz="1600" dirty="0" smtClean="0">
                <a:solidFill>
                  <a:srgbClr val="00682F"/>
                </a:solidFill>
              </a:rPr>
              <a:t>     Известный американский ученый и педагог  Фрэнк </a:t>
            </a:r>
            <a:r>
              <a:rPr lang="ru-RU" sz="1600" dirty="0" err="1" smtClean="0">
                <a:solidFill>
                  <a:srgbClr val="00682F"/>
                </a:solidFill>
              </a:rPr>
              <a:t>Бильгоу</a:t>
            </a:r>
            <a:r>
              <a:rPr lang="ru-RU" sz="1600" dirty="0" smtClean="0">
                <a:solidFill>
                  <a:srgbClr val="00682F"/>
                </a:solidFill>
              </a:rPr>
              <a:t> в середине </a:t>
            </a:r>
            <a:r>
              <a:rPr lang="en-US" sz="1600" dirty="0" smtClean="0">
                <a:solidFill>
                  <a:srgbClr val="00682F"/>
                </a:solidFill>
              </a:rPr>
              <a:t>XX </a:t>
            </a:r>
            <a:r>
              <a:rPr lang="ru-RU" sz="1600" dirty="0" smtClean="0">
                <a:solidFill>
                  <a:srgbClr val="00682F"/>
                </a:solidFill>
              </a:rPr>
              <a:t>века обнаружил  связь между  балансировкой  и способностью к обучению детей. </a:t>
            </a:r>
          </a:p>
          <a:p>
            <a:pPr algn="just" fontAlgn="base"/>
            <a:r>
              <a:rPr lang="ru-RU" sz="1600" dirty="0" smtClean="0">
                <a:solidFill>
                  <a:srgbClr val="00682F"/>
                </a:solidFill>
              </a:rPr>
              <a:t>     Он отмечал, что после 15 минут занятий можно видеть сначала кратковременный, затем все более устойчивый эффект в улучшении концентрации внимания, скорости мышления, самоконтроле.</a:t>
            </a:r>
          </a:p>
        </p:txBody>
      </p:sp>
      <p:pic>
        <p:nvPicPr>
          <p:cNvPr id="16388" name="Picture 4" descr="https://sun9-48.userapi.com/impg/y91s0utL5kOr5wMJFBrytGhvbeRgDRL7z3qtiQ/fRnwq0OmPpE.jpg?size=500x500&amp;quality=95&amp;sign=df385810a3709205ed17d8dac8db99c2&amp;c_uniq_tag=1_YBAj7urpQLKfwol2PvsVoSi9BtFOQCR-fk-qfM8Kk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633364"/>
            <a:ext cx="1296144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catherineasquithgallery.com/uploads/posts/2021-02/1613673614_29-p-foni-dlya-prezentatsii-dlya-detei-nachalno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467683"/>
            <a:ext cx="43924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682F"/>
                </a:solidFill>
              </a:rPr>
              <a:t>Мозжечковая «гимнастика» </a:t>
            </a:r>
            <a:r>
              <a:rPr lang="ru-RU" dirty="0" smtClean="0">
                <a:solidFill>
                  <a:srgbClr val="00682F"/>
                </a:solidFill>
              </a:rPr>
              <a:t>помогает: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rgbClr val="00682F"/>
                </a:solidFill>
              </a:rPr>
              <a:t> преодолевать различные речевые нарушения;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rgbClr val="00682F"/>
                </a:solidFill>
              </a:rPr>
              <a:t> развивать все виды памяти, концентрацию внимания, двигательные навыки;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rgbClr val="00682F"/>
                </a:solidFill>
              </a:rPr>
              <a:t> корректировать нарушение осанки;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rgbClr val="00682F"/>
                </a:solidFill>
              </a:rPr>
              <a:t> улучшить работу эмоционально-волевой сферы;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rgbClr val="00682F"/>
                </a:solidFill>
              </a:rPr>
              <a:t> развивать навыки чтения, математические и логические способности;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rgbClr val="00682F"/>
                </a:solidFill>
              </a:rPr>
              <a:t>повысить уровень обучения в целом.</a:t>
            </a:r>
          </a:p>
          <a:p>
            <a:pPr>
              <a:buFont typeface="Wingdings" pitchFamily="2" charset="2"/>
              <a:buChar char="q"/>
            </a:pPr>
            <a:endParaRPr lang="ru-RU" dirty="0" smtClean="0"/>
          </a:p>
          <a:p>
            <a:pPr>
              <a:buFont typeface="Wingdings" pitchFamily="2" charset="2"/>
              <a:buChar char="q"/>
            </a:pPr>
            <a:endParaRPr lang="ru-RU" dirty="0" smtClean="0"/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  <p:pic>
        <p:nvPicPr>
          <p:cNvPr id="18434" name="Picture 2" descr="https://brain-board.ru/upload/iblock/5f1/5f136485959befad4de1a8770271d5b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993404"/>
            <a:ext cx="2592288" cy="324035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catherineasquithgallery.com/uploads/posts/2021-02/1613673614_29-p-foni-dlya-prezentatsii-dlya-detei-nachalno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2017" y="0"/>
            <a:ext cx="9376545" cy="5827192"/>
          </a:xfrm>
          <a:prstGeom prst="rect">
            <a:avLst/>
          </a:prstGeom>
          <a:noFill/>
        </p:spPr>
      </p:pic>
      <p:pic>
        <p:nvPicPr>
          <p:cNvPr id="2050" name="Picture 2" descr="https://afmedia.ru/wp-content/uploads/2020/06/%D0%B4%D0%BE%D1%81%D0%BA%D0%B0-%D0%B1%D0%B8%D0%BB%D1%8C%D0%B3%D0%BE%D1%83.jpg"/>
          <p:cNvPicPr>
            <a:picLocks noChangeAspect="1" noChangeArrowheads="1"/>
          </p:cNvPicPr>
          <p:nvPr/>
        </p:nvPicPr>
        <p:blipFill>
          <a:blip r:embed="rId3" cstate="print"/>
          <a:srcRect l="50562" t="93"/>
          <a:stretch>
            <a:fillRect/>
          </a:stretch>
        </p:blipFill>
        <p:spPr bwMode="auto">
          <a:xfrm>
            <a:off x="1043608" y="1345332"/>
            <a:ext cx="3240360" cy="3835428"/>
          </a:xfrm>
          <a:prstGeom prst="rect">
            <a:avLst/>
          </a:prstGeom>
          <a:noFill/>
        </p:spPr>
      </p:pic>
      <p:pic>
        <p:nvPicPr>
          <p:cNvPr id="8" name="Picture 4" descr="https://brain-board.ru/upload/iblock/3f2/3f21fd3dec2e9b4f9f3aa80d1a8186d9.jpg"/>
          <p:cNvPicPr>
            <a:picLocks noChangeAspect="1" noChangeArrowheads="1"/>
          </p:cNvPicPr>
          <p:nvPr/>
        </p:nvPicPr>
        <p:blipFill>
          <a:blip r:embed="rId4" cstate="print"/>
          <a:srcRect l="2304" t="27650" r="5530" b="18894"/>
          <a:stretch>
            <a:fillRect/>
          </a:stretch>
        </p:blipFill>
        <p:spPr bwMode="auto">
          <a:xfrm>
            <a:off x="5004048" y="2569468"/>
            <a:ext cx="3528392" cy="25580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ikiwiki.com/uploads/posts/2022-02/1644976502_34-fikiwiki-com-p-krasivie-kartinki-morya-i-okeana-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4828"/>
            <a:ext cx="9144000" cy="58098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169</Words>
  <Application>Microsoft Office PowerPoint</Application>
  <PresentationFormat>Экран (16:10)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47</cp:revision>
  <dcterms:created xsi:type="dcterms:W3CDTF">2023-11-11T15:25:27Z</dcterms:created>
  <dcterms:modified xsi:type="dcterms:W3CDTF">2023-11-29T13:13:52Z</dcterms:modified>
</cp:coreProperties>
</file>