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5" r:id="rId4"/>
    <p:sldId id="267" r:id="rId5"/>
    <p:sldId id="258" r:id="rId6"/>
    <p:sldId id="256" r:id="rId7"/>
    <p:sldId id="264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4F8A-909E-4C1B-ABE3-B680ABBC7804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E16DA-1AFB-4C79-91CA-4E743105C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3e08eb2bcaaf7de3eed62beeb1a68ce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F:\IMG-20220506-WA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8424936" cy="6323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5" name="Picture 1" descr="F:\Foto-Gitler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04664"/>
            <a:ext cx="4128492" cy="5897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0" name="AutoShape 2" descr="https://proza.ru/pics/2016/03/13/8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F:\8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086" y="548680"/>
            <a:ext cx="8197835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F:\1641718672_44-papik-pro-p-den-veterana-kartinki-51.jpg"/>
          <p:cNvPicPr>
            <a:picLocks noChangeAspect="1" noChangeArrowheads="1"/>
          </p:cNvPicPr>
          <p:nvPr/>
        </p:nvPicPr>
        <p:blipFill>
          <a:blip r:embed="rId3" cstate="print"/>
          <a:srcRect l="2563" r="3430"/>
          <a:stretch>
            <a:fillRect/>
          </a:stretch>
        </p:blipFill>
        <p:spPr bwMode="auto">
          <a:xfrm>
            <a:off x="467544" y="692696"/>
            <a:ext cx="8280920" cy="5447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Легенда</a:t>
            </a:r>
            <a:endParaRPr lang="ru-RU" dirty="0"/>
          </a:p>
        </p:txBody>
      </p:sp>
      <p:pic>
        <p:nvPicPr>
          <p:cNvPr id="2050" name="Picture 2" descr="F:\7fe4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t="8489" b="20304"/>
          <a:stretch>
            <a:fillRect/>
          </a:stretch>
        </p:blipFill>
        <p:spPr bwMode="auto">
          <a:xfrm>
            <a:off x="1331640" y="260648"/>
            <a:ext cx="6048672" cy="6207848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99592" y="3356992"/>
            <a:ext cx="7056784" cy="228180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«Легенда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о юном Барабанщике»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475607640_20.jpg"/>
          <p:cNvPicPr>
            <a:picLocks noChangeAspect="1" noChangeArrowheads="1"/>
          </p:cNvPicPr>
          <p:nvPr/>
        </p:nvPicPr>
        <p:blipFill>
          <a:blip r:embed="rId3" cstate="print"/>
          <a:srcRect l="2494" t="9920" r="4389" b="11302"/>
          <a:stretch>
            <a:fillRect/>
          </a:stretch>
        </p:blipFill>
        <p:spPr bwMode="auto">
          <a:xfrm>
            <a:off x="251520" y="404664"/>
            <a:ext cx="860255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F:\1588778100_tvorcheskij-proekt-4-klassa-pamjatniki-vov.jpg"/>
          <p:cNvPicPr>
            <a:picLocks noChangeAspect="1" noChangeArrowheads="1"/>
          </p:cNvPicPr>
          <p:nvPr/>
        </p:nvPicPr>
        <p:blipFill>
          <a:blip r:embed="rId3" cstate="print"/>
          <a:srcRect t="2380"/>
          <a:stretch>
            <a:fillRect/>
          </a:stretch>
        </p:blipFill>
        <p:spPr bwMode="auto">
          <a:xfrm>
            <a:off x="827584" y="332656"/>
            <a:ext cx="6336704" cy="6185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7344816" cy="5073427"/>
          </a:xfrm>
        </p:spPr>
        <p:txBody>
          <a:bodyPr/>
          <a:lstStyle/>
          <a:p>
            <a:r>
              <a:rPr lang="ru-RU" b="1" dirty="0" err="1" smtClean="0"/>
              <a:t>Физкульт-минутка</a:t>
            </a:r>
            <a:r>
              <a:rPr lang="ru-RU" b="1" dirty="0" smtClean="0"/>
              <a:t>: «Мы военные»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станем все военными, </a:t>
            </a:r>
          </a:p>
          <a:p>
            <a:r>
              <a:rPr lang="ru-RU" dirty="0" smtClean="0"/>
              <a:t> Большими, здоровенными.  </a:t>
            </a:r>
            <a:br>
              <a:rPr lang="ru-RU" dirty="0" smtClean="0"/>
            </a:br>
            <a:r>
              <a:rPr lang="ru-RU" dirty="0" smtClean="0"/>
              <a:t>Будем в Армии служить, </a:t>
            </a:r>
            <a:r>
              <a:rPr lang="ru-RU" i="1" dirty="0" smtClean="0"/>
              <a:t>стороны. </a:t>
            </a:r>
            <a:endParaRPr lang="ru-RU" dirty="0" smtClean="0"/>
          </a:p>
          <a:p>
            <a:r>
              <a:rPr lang="ru-RU" dirty="0" smtClean="0"/>
              <a:t>Будем Родину любить. 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Сад и дом свой охранять, </a:t>
            </a:r>
          </a:p>
          <a:p>
            <a:r>
              <a:rPr lang="ru-RU" dirty="0" smtClean="0"/>
              <a:t> Будем мир мы защищать!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F:\img-14818-15241449176223.jpg"/>
          <p:cNvPicPr>
            <a:picLocks noChangeAspect="1" noChangeArrowheads="1"/>
          </p:cNvPicPr>
          <p:nvPr/>
        </p:nvPicPr>
        <p:blipFill>
          <a:blip r:embed="rId3" cstate="print"/>
          <a:srcRect l="9051" t="4751" r="23248" b="11095"/>
          <a:stretch>
            <a:fillRect/>
          </a:stretch>
        </p:blipFill>
        <p:spPr bwMode="auto">
          <a:xfrm>
            <a:off x="179512" y="188640"/>
            <a:ext cx="4608512" cy="3826471"/>
          </a:xfrm>
          <a:prstGeom prst="rect">
            <a:avLst/>
          </a:prstGeom>
          <a:noFill/>
        </p:spPr>
      </p:pic>
      <p:pic>
        <p:nvPicPr>
          <p:cNvPr id="5122" name="Picture 2" descr="F:\700-nw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7187" t="4196" r="8305" b="2701"/>
          <a:stretch>
            <a:fillRect/>
          </a:stretch>
        </p:blipFill>
        <p:spPr bwMode="auto">
          <a:xfrm>
            <a:off x="4607496" y="1700808"/>
            <a:ext cx="4536504" cy="4997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13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Легенда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2023-05-03T18:19:27Z</dcterms:created>
  <dcterms:modified xsi:type="dcterms:W3CDTF">2023-05-04T17:49:51Z</dcterms:modified>
</cp:coreProperties>
</file>