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Amatic SC" charset="-79"/>
      <p:regular r:id="rId13"/>
      <p:bold r:id="rId14"/>
    </p:embeddedFont>
    <p:embeddedFont>
      <p:font typeface="Source Code Pro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6" d="100"/>
          <a:sy n="126" d="100"/>
        </p:scale>
        <p:origin x="-354" y="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498818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ac7864a641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ac7864a641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ac7864a641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ac7864a641_0_1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ac7864a641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ac7864a641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c7864a641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ac7864a641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ac7864a641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ac7864a641_0_1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ac7864a641_0_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ac7864a641_0_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c7864a641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ac7864a641_0_2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ac7864a641_0_2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ac7864a641_0_2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ac7864a641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ac7864a641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005A84"/>
                </a:solidFill>
              </a:rPr>
              <a:t>Популярные виды жонглирования</a:t>
            </a:r>
            <a:endParaRPr sz="1850">
              <a:solidFill>
                <a:srgbClr val="005A84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/>
              <a:t>Горбачева Ю.А. </a:t>
            </a:r>
            <a:r>
              <a:rPr lang="ru" dirty="0"/>
              <a:t>педагог цирковой студии</a:t>
            </a:r>
            <a:endParaRPr dirty="0"/>
          </a:p>
        </p:txBody>
      </p:sp>
      <p:sp>
        <p:nvSpPr>
          <p:cNvPr id="58" name="Google Shape;58;p13"/>
          <p:cNvSpPr txBox="1"/>
          <p:nvPr/>
        </p:nvSpPr>
        <p:spPr>
          <a:xfrm>
            <a:off x="4229100" y="1752600"/>
            <a:ext cx="190500" cy="3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0850" y="584825"/>
            <a:ext cx="3457575" cy="23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2"/>
          <p:cNvSpPr txBox="1">
            <a:spLocks noGrp="1"/>
          </p:cNvSpPr>
          <p:nvPr>
            <p:ph type="body" idx="1"/>
          </p:nvPr>
        </p:nvSpPr>
        <p:spPr>
          <a:xfrm>
            <a:off x="0" y="441400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Трюковое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Есть много уникальных трюков с булавами. Размер и форма булав позволяют балансировать ими, перекатывать, ловить их с неправильной стороны и делать всевозможные выкрутасы. При исполнении большинства трюков жонглер стоит на месте и пользуется только руками и головой. 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Техническое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В техническом жонглировании применяются от трех до пяти булав. Основные трюки – это пируэты, жонглирование над головой, кресты за спиной и кик-апы – подъемы булавы с земли ногой. 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1">
            <a:off x="5722951" y="2302531"/>
            <a:ext cx="1939824" cy="258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6451" y="2572313"/>
            <a:ext cx="1211100" cy="204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750" y="2571753"/>
            <a:ext cx="2796300" cy="2668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416675" y="1202450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50" b="1" i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Здесь  перечислены основные направления развития жонглирования в Европе и Америке. Четких границ между категориями нет. Большинство жонглеров используют смесь из нескольких видов жонглирования. Например, часто соединяются количественное и комбинационное жонглирование. Очень редко можно встретить количественное контактное жонглирование в перекидку.</a:t>
            </a:r>
            <a:endParaRPr sz="1350" b="1" i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 sz="1900"/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3600" y="2732098"/>
            <a:ext cx="3017876" cy="201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969032">
            <a:off x="1932424" y="2883749"/>
            <a:ext cx="1383002" cy="2062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250" b="1">
                <a:solidFill>
                  <a:srgbClr val="005A84"/>
                </a:solidFill>
                <a:latin typeface="Arial"/>
                <a:ea typeface="Arial"/>
                <a:cs typeface="Arial"/>
                <a:sym typeface="Arial"/>
              </a:rPr>
              <a:t>Шары</a:t>
            </a:r>
            <a:endParaRPr sz="1250" b="1">
              <a:solidFill>
                <a:srgbClr val="005A8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Контактное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В контактном жонглировании шары не кидают, а перекатывают по телу. Обычно используют «хрустальные» шары. На самом деле они либо из обычного стекла, либо акриловые. Существует две разновидности контактного жонглирования: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1. Катание одного или двух мячей по рукам, голове и другим частям тела.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2. Вращение в ладонях от трех до восьми шаров, образуя из них пирамиды и другие фигуры.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Главная идея обеих разновидностей – это «изоляция»,- создание впечатления, что один шар неподвижен, а жонглер или другие шары, движутся вокруг этого неподвижного шара.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Количественное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Количественное жонглирование – это умение удерживать в воздухе наибольшее количество предметов. Многие стараются улучшить свои результаты, а некоторые занимаются только тем, что пытаются побить мировые рекорды. Нет какого-то определенного числа мячей, с которого начинается количественное жонглирование. Это зависит от размеров мяча и умения жонглера. Именно так, жонглер счастлив, когда он может добавить следующий мяч или когда ему удается сделать на один бросок больше.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3626" y="2571750"/>
            <a:ext cx="3700626" cy="246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Комбинационное жонглирование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Комбинационное жонглирование представляет собой умение жонглировать сложные ритмические рисунки. «Сайтсвоп-жонглеры» концентрируют свое внимание не столько на эстетическом восприятии комбинаций, сколько на сложности их исполнения, на их длине, а также на наибольшей высоте броска.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Трюковое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Жонглеры исполняют большое количество трюков, сочетая их в оригинальных комбинациях. Особенное внимание уделяется броскам из-за спины, трюкам с перекрещенными руками, мультиплексам (броскам одной рукой одновременно нескольких предметов), переносу мяча сквозь рисунок и разным видам поимок мяча. 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Жонглирование всем телом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Как уже видно из названия, в этом виде жонглирования используется всё тело и его части: голова, спина, ноги и руки. Жонглирование всем телом напоминает некий танец, жонглер не стоит неподвижно, а постоянно находится в движении. Также используются элементы контактного жонглирования, но большинство трюков основано на бросках и поимках.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Техническое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Технические жонглеры в своем репертуаре применяют от четырех до семи мячей и концентрируются на ограниченном количестве классических трюков, отрабатывая их до совершенства, стремясь к физическим пределам их исполнения. Обычно это пируэты, жонглирование над головой, кресты за спиной, работа с балансом и некоторые другие трюки.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Футбольный фристайл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В качестве реквизита применяются футбольные, волейбольные, баскетбольные или любые другие мячи большого размера. Наиболее распространенные умения – вращение мячей на пальце, вращение двух мячей друг на друге, набивание мячей головой, ногами, руками и отбивание их от пола. Часто включены элементы контактного жонглирования и катание мячей вокруг тела.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Жонглирование на отскок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Используются резиновые или силиконовые мячики, хорошо отскакивающие от твердой поверхности, обычно от пола. Есть несколько отличительных трюков жонглирования на отскок, исполняемых в различных ритмах, но наиболее популярно количественное жонглирование.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250" b="1">
                <a:solidFill>
                  <a:srgbClr val="005A84"/>
                </a:solidFill>
                <a:latin typeface="Arial"/>
                <a:ea typeface="Arial"/>
                <a:cs typeface="Arial"/>
                <a:sym typeface="Arial"/>
              </a:rPr>
              <a:t>Кольца</a:t>
            </a:r>
            <a:endParaRPr sz="1250" b="1">
              <a:solidFill>
                <a:srgbClr val="005A8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Количественное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Кольца наиболее хорошо подходят для количественного жонглирования. Их легче ловить, чем мячи, и они реже сталкиваются, чем булавы. Но кольца очень травмоопасны, и поэтому не так уж популярны среди жонглеров.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Трюковое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Кольца очень редко используются для создания новых трюков. Обычно жонглер исполняет кольцами те трюки, которые он выучил, жонглируя мячиками. Есть несколько очень эффектных трюков, исполняемых только кольцами.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Техническое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Обычно используют пять – семь колец. Как и с мячами большое внимание уделяется пируэтам, жонглированию над головой, и неизменным собиранием колец на шее в конце выступления.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250" b="1">
                <a:solidFill>
                  <a:srgbClr val="005A84"/>
                </a:solidFill>
                <a:latin typeface="Arial"/>
                <a:ea typeface="Arial"/>
                <a:cs typeface="Arial"/>
                <a:sym typeface="Arial"/>
              </a:rPr>
              <a:t>Булавы</a:t>
            </a:r>
            <a:endParaRPr sz="1250" b="1">
              <a:solidFill>
                <a:srgbClr val="005A8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Размахивание булавами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Двумя булавами размахивают в воздухе, образуя различные замысловатые узоры. Бросают булавы редко, большую часть времени не выпускают их из рук. 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r>
              <a:rPr lang="ru" sz="1150" b="1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Количественное жонглирование</a:t>
            </a:r>
            <a:endParaRPr sz="1150" b="1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" sz="1150">
                <a:solidFill>
                  <a:srgbClr val="535353"/>
                </a:solidFill>
                <a:latin typeface="Arial"/>
                <a:ea typeface="Arial"/>
                <a:cs typeface="Arial"/>
                <a:sym typeface="Arial"/>
              </a:rPr>
              <a:t>Большинство жонглеров считают, что количественное жонглирование булавами начинается с пяти булав. Из-за того, что булавы намного больше и тяжелее мячей, количественное жонглирование булавами намного труднее, и поэтому не так популярно. </a:t>
            </a:r>
            <a:endParaRPr sz="1150">
              <a:solidFill>
                <a:srgbClr val="53535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3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780</Words>
  <Application>Microsoft Office PowerPoint</Application>
  <PresentationFormat>Экран (16:9)</PresentationFormat>
  <Paragraphs>39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Amatic SC</vt:lpstr>
      <vt:lpstr>Source Code Pro</vt:lpstr>
      <vt:lpstr>Beach Day</vt:lpstr>
      <vt:lpstr>Популярные виды жонглирования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Популярные виды жонглирования </dc:title>
  <dc:creator>User</dc:creator>
  <cp:lastModifiedBy>User</cp:lastModifiedBy>
  <cp:revision>2</cp:revision>
  <dcterms:modified xsi:type="dcterms:W3CDTF">2023-11-29T01:36:53Z</dcterms:modified>
</cp:coreProperties>
</file>