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12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42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51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91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62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52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65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8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53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30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E5D7736-0CE3-4E2F-9B14-463E109F3F02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F55389-D924-469F-BA0A-AF531B049AF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96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Коллективное рассказывание сказки «Теремок»  </a:t>
            </a:r>
            <a:br>
              <a:rPr lang="ru-RU" b="1" dirty="0" smtClean="0"/>
            </a:br>
            <a:r>
              <a:rPr lang="ru-RU" b="1" dirty="0" smtClean="0"/>
              <a:t>с опорой на картинки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err="1" smtClean="0"/>
              <a:t>Сабодаш</a:t>
            </a:r>
            <a:r>
              <a:rPr lang="ru-RU" dirty="0" smtClean="0"/>
              <a:t> Людмила Леонидовна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66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446" y="0"/>
            <a:ext cx="625710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2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90" y="-47933"/>
            <a:ext cx="9207910" cy="690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127" y="0"/>
            <a:ext cx="91377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7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90" y="-31224"/>
            <a:ext cx="8347587" cy="69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16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</TotalTime>
  <Words>13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Tw Cen MT</vt:lpstr>
      <vt:lpstr>Tw Cen MT Condensed</vt:lpstr>
      <vt:lpstr>Wingdings 3</vt:lpstr>
      <vt:lpstr>Интеграл</vt:lpstr>
      <vt:lpstr>Коллективное рассказывание сказки «Теремок»   с опорой на картинки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Коллективное рассказывание сказки «Теремок»   с опорой на картинки</dc:title>
  <dc:creator>strokovajul@rambler.ru</dc:creator>
  <cp:lastModifiedBy>strokovajul@rambler.ru</cp:lastModifiedBy>
  <cp:revision>2</cp:revision>
  <dcterms:created xsi:type="dcterms:W3CDTF">2023-11-27T11:46:47Z</dcterms:created>
  <dcterms:modified xsi:type="dcterms:W3CDTF">2023-11-27T12:02:52Z</dcterms:modified>
</cp:coreProperties>
</file>