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1" r:id="rId1"/>
  </p:sldMasterIdLst>
  <p:notesMasterIdLst>
    <p:notesMasterId r:id="rId17"/>
  </p:notesMasterIdLst>
  <p:sldIdLst>
    <p:sldId id="256" r:id="rId2"/>
    <p:sldId id="279" r:id="rId3"/>
    <p:sldId id="275" r:id="rId4"/>
    <p:sldId id="278" r:id="rId5"/>
    <p:sldId id="280" r:id="rId6"/>
    <p:sldId id="277" r:id="rId7"/>
    <p:sldId id="276" r:id="rId8"/>
    <p:sldId id="266" r:id="rId9"/>
    <p:sldId id="257" r:id="rId10"/>
    <p:sldId id="269" r:id="rId11"/>
    <p:sldId id="270" r:id="rId12"/>
    <p:sldId id="271" r:id="rId13"/>
    <p:sldId id="272" r:id="rId14"/>
    <p:sldId id="273" r:id="rId15"/>
    <p:sldId id="274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43" autoAdjust="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0B7BE-317A-4C7C-BB4C-1F61EC2A601C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ABB947-CC3E-4E04-901D-1534F1071F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785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BB947-CC3E-4E04-901D-1534F1071F6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456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D272C-E3EC-40BB-BFB4-CF3AD8CA8054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C2755-695E-48B7-94E2-689B456F24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068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D272C-E3EC-40BB-BFB4-CF3AD8CA8054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C2755-695E-48B7-94E2-689B456F24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175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D272C-E3EC-40BB-BFB4-CF3AD8CA8054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C2755-695E-48B7-94E2-689B456F24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113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D272C-E3EC-40BB-BFB4-CF3AD8CA8054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C2755-695E-48B7-94E2-689B456F24EC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876897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D272C-E3EC-40BB-BFB4-CF3AD8CA8054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C2755-695E-48B7-94E2-689B456F24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2081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D272C-E3EC-40BB-BFB4-CF3AD8CA8054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C2755-695E-48B7-94E2-689B456F24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0776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D272C-E3EC-40BB-BFB4-CF3AD8CA8054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C2755-695E-48B7-94E2-689B456F24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035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D272C-E3EC-40BB-BFB4-CF3AD8CA8054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C2755-695E-48B7-94E2-689B456F24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293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D272C-E3EC-40BB-BFB4-CF3AD8CA8054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C2755-695E-48B7-94E2-689B456F24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887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D272C-E3EC-40BB-BFB4-CF3AD8CA8054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C2755-695E-48B7-94E2-689B456F24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956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D272C-E3EC-40BB-BFB4-CF3AD8CA8054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C2755-695E-48B7-94E2-689B456F24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499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D272C-E3EC-40BB-BFB4-CF3AD8CA8054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C2755-695E-48B7-94E2-689B456F24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016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D272C-E3EC-40BB-BFB4-CF3AD8CA8054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C2755-695E-48B7-94E2-689B456F24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1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D272C-E3EC-40BB-BFB4-CF3AD8CA8054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C2755-695E-48B7-94E2-689B456F24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618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D272C-E3EC-40BB-BFB4-CF3AD8CA8054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C2755-695E-48B7-94E2-689B456F24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276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D272C-E3EC-40BB-BFB4-CF3AD8CA8054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C2755-695E-48B7-94E2-689B456F24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895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D272C-E3EC-40BB-BFB4-CF3AD8CA8054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C2755-695E-48B7-94E2-689B456F24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59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20D272C-E3EC-40BB-BFB4-CF3AD8CA8054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C0C2755-695E-48B7-94E2-689B456F24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011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2" r:id="rId1"/>
    <p:sldLayoutId id="2147484153" r:id="rId2"/>
    <p:sldLayoutId id="2147484154" r:id="rId3"/>
    <p:sldLayoutId id="2147484155" r:id="rId4"/>
    <p:sldLayoutId id="2147484156" r:id="rId5"/>
    <p:sldLayoutId id="2147484157" r:id="rId6"/>
    <p:sldLayoutId id="2147484158" r:id="rId7"/>
    <p:sldLayoutId id="2147484159" r:id="rId8"/>
    <p:sldLayoutId id="2147484160" r:id="rId9"/>
    <p:sldLayoutId id="2147484161" r:id="rId10"/>
    <p:sldLayoutId id="2147484162" r:id="rId11"/>
    <p:sldLayoutId id="2147484163" r:id="rId12"/>
    <p:sldLayoutId id="2147484164" r:id="rId13"/>
    <p:sldLayoutId id="2147484165" r:id="rId14"/>
    <p:sldLayoutId id="2147484166" r:id="rId15"/>
    <p:sldLayoutId id="2147484167" r:id="rId16"/>
    <p:sldLayoutId id="2147484168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41418" y="1371600"/>
            <a:ext cx="8326582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66801" y="2076046"/>
            <a:ext cx="10210800" cy="88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8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«ЗАНИМАТЕЛЬНЫЕ АНАЛОГИИ»</a:t>
            </a:r>
            <a:endParaRPr lang="ru-RU" sz="4800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18364" y="4058342"/>
            <a:ext cx="6096000" cy="145680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defTabSz="9144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</a:pPr>
            <a:r>
              <a:rPr lang="ru-RU" sz="2000" i="1" cap="all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воспитатель</a:t>
            </a:r>
          </a:p>
          <a:p>
            <a:pPr lvl="0" algn="r" defTabSz="9144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</a:pPr>
            <a:r>
              <a:rPr lang="ru-RU" sz="2000" i="1" cap="all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МДОУ «Детский сад с. Успенка» </a:t>
            </a:r>
          </a:p>
          <a:p>
            <a:pPr lvl="0" algn="r" defTabSz="9144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</a:pPr>
            <a:r>
              <a:rPr lang="ru-RU" sz="2000" i="1" cap="all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О.Е.Якунина</a:t>
            </a:r>
            <a:r>
              <a:rPr lang="ru-RU" sz="2000" i="1" cap="all" dirty="0">
                <a:solidFill>
                  <a:prstClr val="black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7423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44780" y="1711040"/>
            <a:ext cx="4378037" cy="33666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040579" y="1731823"/>
            <a:ext cx="4378039" cy="3325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75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4982" y="720436"/>
            <a:ext cx="65670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«На что похоже?» (с 3-х лет)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066580" y="2134974"/>
            <a:ext cx="3670303" cy="272775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088077" y="1925780"/>
            <a:ext cx="5441378" cy="310341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68700" y="3267578"/>
            <a:ext cx="4064000" cy="2885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Аналогия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форме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92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32100" y="558800"/>
            <a:ext cx="7023099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«Подбери по цвету» (с 3-х лет)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67433" y="2243969"/>
            <a:ext cx="4668764" cy="288290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7428" y="1841500"/>
            <a:ext cx="5762171" cy="349975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686300" y="3267578"/>
            <a:ext cx="3660861" cy="32181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Аналогия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цвету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3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69520" y="539172"/>
            <a:ext cx="9572336" cy="1775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 «Кто что ест?», </a:t>
            </a: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«Мамы и малыши», «Разложи по своим местам»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(с 3-х лет)</a:t>
            </a:r>
            <a:endParaRPr lang="ru-RU" sz="28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21726" y="2459186"/>
            <a:ext cx="3726873" cy="27709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08443" y="2481125"/>
            <a:ext cx="3726872" cy="272703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616035" y="3242178"/>
            <a:ext cx="5098473" cy="35512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Простые и парные аналогии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577858" y="2493246"/>
            <a:ext cx="3726875" cy="2702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9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73927" y="734291"/>
            <a:ext cx="6996545" cy="4483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750"/>
              </a:spcAft>
              <a:buFont typeface="Wingdings" panose="05000000000000000000" pitchFamily="2" charset="2"/>
              <a:buChar char=""/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Развивают способность анализировать;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750"/>
              </a:spcAft>
              <a:buFont typeface="Wingdings" panose="05000000000000000000" pitchFamily="2" charset="2"/>
              <a:buChar char=""/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Развивают мелкую моторике;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750"/>
              </a:spcAft>
              <a:buFont typeface="Wingdings" panose="05000000000000000000" pitchFamily="2" charset="2"/>
              <a:buChar char=""/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Развивают логическое и образное мышление;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750"/>
              </a:spcAft>
              <a:buFont typeface="Wingdings" panose="05000000000000000000" pitchFamily="2" charset="2"/>
              <a:buChar char=""/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Расширяют кругозор и знакомят с окружающим миром;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750"/>
              </a:spcAft>
              <a:buFont typeface="Wingdings" panose="05000000000000000000" pitchFamily="2" charset="2"/>
              <a:buChar char=""/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Стимулируют запуск речи;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750"/>
              </a:spcAft>
              <a:buFont typeface="Wingdings" panose="05000000000000000000" pitchFamily="2" charset="2"/>
              <a:buChar char=""/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Улучшают память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08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48000" y="2772026"/>
            <a:ext cx="6096000" cy="131394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Источники: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Тамберга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Ю.Г. «Развитие творческого мышления ребенка».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35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https://reshetova.blogspot.com/2014/10/blog-post_22.html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https://www.babyblog.ru/community/rannee_razvitie/post/3068613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57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76945" y="1400477"/>
            <a:ext cx="6511636" cy="4467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свете всё на всё похоже,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Змея на ремешок из кожи,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Луна – на круглый глаз огромный.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Журавль – на тощий кран подъёмный,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Кот полосатый на пижаму,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– на тебя, а ты – на маму.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28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Роман </a:t>
            </a:r>
            <a:r>
              <a:rPr lang="ru-RU" sz="28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Сеф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197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40872" y="1836418"/>
            <a:ext cx="9365673" cy="252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</a:pPr>
            <a:r>
              <a:rPr lang="ru-RU" sz="4400" b="1" cap="all" dirty="0">
                <a:solidFill>
                  <a:prstClr val="black"/>
                </a:solidFill>
              </a:rPr>
              <a:t>аналогия</a:t>
            </a:r>
            <a:r>
              <a:rPr lang="ru-RU" sz="4400" cap="all" dirty="0">
                <a:solidFill>
                  <a:prstClr val="black"/>
                </a:solidFill>
              </a:rPr>
              <a:t> - это сходство предметов и явлений по каким-либо свойствам и признакам</a:t>
            </a:r>
          </a:p>
        </p:txBody>
      </p:sp>
    </p:spTree>
    <p:extLst>
      <p:ext uri="{BB962C8B-B14F-4D97-AF65-F5344CB8AC3E}">
        <p14:creationId xmlns:p14="http://schemas.microsoft.com/office/powerpoint/2010/main" val="2883650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7128" y="1191491"/>
            <a:ext cx="8174182" cy="393469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60329" y="5495138"/>
            <a:ext cx="7578613" cy="5222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800" i="1" dirty="0">
                <a:solidFill>
                  <a:srgbClr val="323A4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Аналогия по функции - объекты умеют летать.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070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5891" y="858982"/>
            <a:ext cx="7883236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905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85454" y="1550360"/>
            <a:ext cx="9227127" cy="334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</a:pPr>
            <a:r>
              <a:rPr lang="ru-RU" sz="4400" b="1" cap="al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</a:t>
            </a:r>
            <a:r>
              <a:rPr lang="ru-RU" sz="4400" cap="al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развивать наглядно-образное и логическое мышление, речь,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2166922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5782" y="1106794"/>
            <a:ext cx="8188036" cy="3854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Инструкция для ребенка:</a:t>
            </a:r>
            <a:endParaRPr lang="ru-RU" sz="24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Сегодня мы с тобой познакомимся с новой игрой! Она называется «Аналогии». Как ты думаешь почему собачку и будку нарисовали вместе? Правильно, собачка живет в будке. А что нужно нарисовать для птички? (Верно птица живет в гнезде) </a:t>
            </a:r>
            <a:endParaRPr lang="ru-RU" sz="2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Если ребенок не справляется и самостоятельно не находит нужный вариант, ему предлагается выбрать ответ из 3</a:t>
            </a:r>
            <a:r>
              <a:rPr lang="ru-RU" sz="2400" baseline="30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-4</a:t>
            </a:r>
            <a:r>
              <a:rPr lang="ru-RU" sz="2400" baseline="30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картинок</a:t>
            </a:r>
            <a:endParaRPr lang="ru-RU" sz="2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8162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8573" y="324852"/>
            <a:ext cx="5154854" cy="6533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98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9927" y="156410"/>
            <a:ext cx="5132146" cy="6701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37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964</TotalTime>
  <Words>263</Words>
  <Application>Microsoft Office PowerPoint</Application>
  <PresentationFormat>Широкоэкранный</PresentationFormat>
  <Paragraphs>60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Times New Roman</vt:lpstr>
      <vt:lpstr>Tw Cen MT</vt:lpstr>
      <vt:lpstr>Wingdings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admin</cp:lastModifiedBy>
  <cp:revision>38</cp:revision>
  <dcterms:created xsi:type="dcterms:W3CDTF">2020-12-28T11:05:10Z</dcterms:created>
  <dcterms:modified xsi:type="dcterms:W3CDTF">2023-11-29T10:05:36Z</dcterms:modified>
</cp:coreProperties>
</file>