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27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0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3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98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26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9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3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5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17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23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849E6-FA46-48C1-9C6C-2E0990CA4727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F8A55-248A-4EC2-ADCF-78D22777C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60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офиль\Desktop\Игры на внимание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075" y="332655"/>
            <a:ext cx="4675237" cy="607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478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Профиль\Desktop\Игры на внимание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8" y="908720"/>
            <a:ext cx="851882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256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Профиль\Desktop\Игры на внимание\fCY2MhCGz8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802" y="260648"/>
            <a:ext cx="4467438" cy="606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567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Профиль\Desktop\Игры на внимание\Слайд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9382"/>
            <a:ext cx="9001000" cy="67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69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Профиль\Desktop\Игры на внимание\Слайд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0" y="116632"/>
            <a:ext cx="889248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850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Профиль\Desktop\Игры на внимание\Слайд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531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Профиль\Desktop\Игры на внимание\Слайд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624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562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Профиль\Desktop\Игры на внимание\Слайд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89248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19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Профиль\Desktop\Игры на внимание\Слайд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98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Профиль\Desktop\Игры на внимание\Слайд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128"/>
            <a:ext cx="8820472" cy="661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125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Профиль\Desktop\Игры на внимание\Слайд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720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рофиль\Desktop\Игры на внимание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63" y="260648"/>
            <a:ext cx="477112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249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Профиль\Desktop\Игры на внимание\Слайд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78"/>
            <a:ext cx="8858243" cy="66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9181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Профиль\Desktop\Игры на внимание\Слайд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203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Профиль\Desktop\Игры на внимание\Слайд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16632"/>
            <a:ext cx="88329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859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рофиль\Desktop\Игры на внимание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491" y="260648"/>
            <a:ext cx="472105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322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Профиль\Desktop\Игры на внимание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287" y="116632"/>
            <a:ext cx="4721053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999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Профиль\Desktop\Игры на внимание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116632"/>
            <a:ext cx="474203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16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Профиль\Desktop\Игры на внимание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89559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613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Профиль\Desktop\Игры на внимание\6ssbTVe9qX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8640"/>
            <a:ext cx="4104456" cy="634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886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Профиль\Desktop\Игры на внимание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743795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238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Профиль\Desktop\Игры на внимание\9W2vnVmoq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31482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1045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Бунина Людмила Викторовна</dc:creator>
  <cp:lastModifiedBy>Бунина Людмила Викторовна</cp:lastModifiedBy>
  <cp:revision>6</cp:revision>
  <dcterms:created xsi:type="dcterms:W3CDTF">2021-12-16T05:30:34Z</dcterms:created>
  <dcterms:modified xsi:type="dcterms:W3CDTF">2021-12-16T05:41:12Z</dcterms:modified>
</cp:coreProperties>
</file>