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2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DDFA88-854F-4D6D-B9CD-28AB82612234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0CE2C6-626A-44C9-8C89-1C042460C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048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6909E7-F6A4-435C-B8F8-FED9E497195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158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9231A-6D25-493C-9346-C422CBA19633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38D83-B590-4DB3-A60C-C45CE71DB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12C1E-1249-48C0-931F-1035B426FB86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E2639-0115-4AA3-BE4D-5A841A401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50FEB-3779-4E68-8785-3D9068B7AD7A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E906-699A-4F31-85CF-ACF9CCF53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BCE3C-E28A-4EC8-88A1-F613325498F1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1BB27-A268-49D4-B37E-CEB0CA442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DF84D-282F-40A2-8CD8-16A2E9664304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C6EB8-7E73-41EF-B030-25C88AAD0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85416-1AB9-4D5D-A72B-6698CEB92BD6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4814-2244-43AD-B3AB-F28CE4C8D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6EB6C-4F80-43A5-B5B5-C03BE8099AAC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667B7-3167-4C7A-B747-99B69C2D7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2B4-3222-454F-88B6-683AE6B5F514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AEB3-7881-4783-A04D-AE4741E96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E3B89-22B4-4703-A786-E961473E8444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8B071-2679-476B-B958-B0B31E27B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5855-7C80-4F16-8DF5-AE8B62ED1E5D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89E2B-8E59-450A-94AF-A29C14913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26666-2215-4401-9617-FA11FC06869B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FA10A-C958-4273-B8A0-F1981BAB9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880222-08EE-47EA-8EC2-13AE986DB35C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9C64E0-5D0E-4C1A-A565-EACDE01AF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5" r:id="rId4"/>
    <p:sldLayoutId id="2147483759" r:id="rId5"/>
    <p:sldLayoutId id="2147483754" r:id="rId6"/>
    <p:sldLayoutId id="2147483760" r:id="rId7"/>
    <p:sldLayoutId id="2147483761" r:id="rId8"/>
    <p:sldLayoutId id="2147483762" r:id="rId9"/>
    <p:sldLayoutId id="2147483753" r:id="rId10"/>
    <p:sldLayoutId id="21474837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43191"/>
            <a:ext cx="8461932" cy="151519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История автомобиля: от колеса до современной техники</a:t>
            </a: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381000" y="5532438"/>
            <a:ext cx="5867400" cy="768350"/>
          </a:xfrm>
        </p:spPr>
        <p:txBody>
          <a:bodyPr/>
          <a:lstStyle/>
          <a:p>
            <a:pPr eaLnBrk="1" hangingPunct="1"/>
            <a:r>
              <a:rPr lang="ru-RU" dirty="0" smtClean="0"/>
              <a:t>.</a:t>
            </a:r>
          </a:p>
        </p:txBody>
      </p:sp>
      <p:pic>
        <p:nvPicPr>
          <p:cNvPr id="14339" name="Picture 5" descr="дорожное движение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574780"/>
            <a:ext cx="8712968" cy="5158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143" y="404664"/>
            <a:ext cx="8686800" cy="1634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кареты</a:t>
            </a:r>
            <a:endParaRPr lang="ru-RU" dirty="0"/>
          </a:p>
        </p:txBody>
      </p:sp>
      <p:pic>
        <p:nvPicPr>
          <p:cNvPr id="24578" name="Содержимое 4" descr="карета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196752"/>
            <a:ext cx="4775200" cy="532859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6096" y="1052736"/>
            <a:ext cx="3555504" cy="52718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Начиная с XVI в. у кузова кареты появились бока, изготовленные из кожи, натянутой на деревянный каркас, затем жесткая крыша и окна. Карета превратилась в маленький уютный дом на колесах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66918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        Дилижансы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Со временем города росли и расширялись, росла и ширилась торговля между городами. Появилась необходимость в общественном транспорте. Первым общественным транспортом стал дилижанс. </a:t>
            </a:r>
            <a:r>
              <a:rPr lang="ru-RU" i="1" dirty="0" smtClean="0"/>
              <a:t>Дилижанс — большой крытый экипаж, предназначенный для </a:t>
            </a:r>
            <a:r>
              <a:rPr lang="ru-RU" i="1" dirty="0" err="1" smtClean="0"/>
              <a:t>пере-возки</a:t>
            </a:r>
            <a:r>
              <a:rPr lang="ru-RU" i="1" dirty="0" smtClean="0"/>
              <a:t> людей, грузов, почты.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Он стал предком наших автобусов и троллейбусов</a:t>
            </a:r>
            <a:endParaRPr lang="ru-RU" dirty="0"/>
          </a:p>
        </p:txBody>
      </p:sp>
      <p:pic>
        <p:nvPicPr>
          <p:cNvPr id="25603" name="Содержимое 6" descr="Charles Cooper Henderson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80728"/>
            <a:ext cx="4975225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первый автомобиль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Шло время…росли города… расширялась торговля .. У людей появилась нужда передвигаться на далекие расстояния, и освободить при этом животных от тяжелого труда- перевозки грузов на далекие расстояния. Люди стали думать о изобретении «</a:t>
            </a:r>
            <a:r>
              <a:rPr lang="ru-RU" dirty="0" err="1" smtClean="0"/>
              <a:t>Самобеглой</a:t>
            </a:r>
            <a:r>
              <a:rPr lang="ru-RU" dirty="0" smtClean="0"/>
              <a:t> коляски»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26627" name="Содержимое 6" descr="image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1124744"/>
            <a:ext cx="4919663" cy="4968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4" descr="642519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404664"/>
            <a:ext cx="5081190" cy="6048672"/>
          </a:xfrm>
        </p:spPr>
      </p:pic>
      <p:sp>
        <p:nvSpPr>
          <p:cNvPr id="27651" name="Содержимое 3"/>
          <p:cNvSpPr>
            <a:spLocks noGrp="1"/>
          </p:cNvSpPr>
          <p:nvPr>
            <p:ph sz="half" idx="2"/>
          </p:nvPr>
        </p:nvSpPr>
        <p:spPr>
          <a:xfrm>
            <a:off x="6156176" y="620688"/>
            <a:ext cx="2835424" cy="5703912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И придумали: эти экипажи приводились в движение самими пассажирами с помощью педалей.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4" descr="паромобил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476671"/>
            <a:ext cx="8424936" cy="5544615"/>
          </a:xfrm>
        </p:spPr>
      </p:pic>
      <p:sp>
        <p:nvSpPr>
          <p:cNvPr id="28675" name="Содержимое 3"/>
          <p:cNvSpPr>
            <a:spLocks noGrp="1"/>
          </p:cNvSpPr>
          <p:nvPr>
            <p:ph sz="half" idx="2"/>
          </p:nvPr>
        </p:nvSpPr>
        <p:spPr>
          <a:xfrm flipH="1">
            <a:off x="611560" y="6021287"/>
            <a:ext cx="8352928" cy="493435"/>
          </a:xfrm>
        </p:spPr>
        <p:txBody>
          <a:bodyPr/>
          <a:lstStyle/>
          <a:p>
            <a:pPr eaLnBrk="1" hangingPunct="1"/>
            <a:r>
              <a:rPr lang="ru-RU" sz="2000" dirty="0" smtClean="0"/>
              <a:t>С изобретением парового двигателя появились :</a:t>
            </a:r>
            <a:r>
              <a:rPr lang="ru-RU" sz="2000" dirty="0" err="1" smtClean="0"/>
              <a:t>паромобили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28600" y="404664"/>
            <a:ext cx="8686800" cy="46801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паровозы</a:t>
            </a:r>
            <a:endParaRPr lang="ru-RU" dirty="0"/>
          </a:p>
        </p:txBody>
      </p:sp>
      <p:pic>
        <p:nvPicPr>
          <p:cNvPr id="29698" name="Содержимое 7" descr="парово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052736"/>
            <a:ext cx="8136904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5040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Пароходы</a:t>
            </a:r>
            <a:endParaRPr lang="ru-RU" dirty="0"/>
          </a:p>
        </p:txBody>
      </p:sp>
      <p:pic>
        <p:nvPicPr>
          <p:cNvPr id="30722" name="Содержимое 6" descr="парох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908720"/>
            <a:ext cx="8280920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5040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Первый автомобиль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124744"/>
            <a:ext cx="3771528" cy="5199856"/>
          </a:xfrm>
        </p:spPr>
        <p:txBody>
          <a:bodyPr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Первый автомобиль выглядел так.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Наверное, не все знают, что у автомобиля есть самый настоящий день рождения. Можно считать, что автомобиль родился 29 января 1886 года — именно в этот день немецкому инженеру Карлу Фридриху Михаэлю </a:t>
            </a:r>
            <a:r>
              <a:rPr lang="ru-RU" dirty="0" err="1" smtClean="0"/>
              <a:t>Бенцу</a:t>
            </a:r>
            <a:r>
              <a:rPr lang="ru-RU" dirty="0" smtClean="0"/>
              <a:t> был выдан патент DRP-37435 на «транспортное средство с мотором, работающим на бензине».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Этим транспортным средством был </a:t>
            </a:r>
            <a:r>
              <a:rPr lang="ru-RU" dirty="0" err="1" smtClean="0"/>
              <a:t>Motorwagen</a:t>
            </a:r>
            <a:r>
              <a:rPr lang="ru-RU" dirty="0" smtClean="0"/>
              <a:t> — трехколесный автомобиль, точнее будет назвать его трёхколёсным двухместным велосипедом с бензиновым двигателем.</a:t>
            </a:r>
            <a:endParaRPr lang="ru-RU" dirty="0"/>
          </a:p>
        </p:txBody>
      </p:sp>
      <p:pic>
        <p:nvPicPr>
          <p:cNvPr id="31747" name="Содержимое 4" descr="i00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052736"/>
            <a:ext cx="4915272" cy="54726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6480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</a:t>
            </a:r>
            <a:r>
              <a:rPr lang="en-US" dirty="0" smtClean="0"/>
              <a:t>19-</a:t>
            </a:r>
            <a:r>
              <a:rPr lang="ru-RU" dirty="0" smtClean="0"/>
              <a:t>го века</a:t>
            </a:r>
            <a:endParaRPr lang="ru-RU" dirty="0"/>
          </a:p>
        </p:txBody>
      </p:sp>
      <p:pic>
        <p:nvPicPr>
          <p:cNvPr id="32770" name="Содержимое 4" descr="кадилла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052736"/>
            <a:ext cx="5653862" cy="5472608"/>
          </a:xfrm>
        </p:spPr>
      </p:pic>
      <p:sp>
        <p:nvSpPr>
          <p:cNvPr id="32771" name="Содержимое 3"/>
          <p:cNvSpPr>
            <a:spLocks noGrp="1"/>
          </p:cNvSpPr>
          <p:nvPr>
            <p:ph sz="half" idx="2"/>
          </p:nvPr>
        </p:nvSpPr>
        <p:spPr>
          <a:xfrm>
            <a:off x="6012160" y="1600200"/>
            <a:ext cx="2520280" cy="420506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/>
              <a:t> </a:t>
            </a:r>
            <a:r>
              <a:rPr lang="ru-RU" dirty="0" smtClean="0"/>
              <a:t>Со временем у автомобиля появилось четвертое колесо, крыша, мягкие сиденья, фары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20-го века</a:t>
            </a:r>
            <a:endParaRPr lang="ru-RU" dirty="0"/>
          </a:p>
        </p:txBody>
      </p:sp>
      <p:pic>
        <p:nvPicPr>
          <p:cNvPr id="33794" name="Содержимое 4" descr="газ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1752" y="1052736"/>
            <a:ext cx="5566392" cy="5472608"/>
          </a:xfrm>
        </p:spPr>
      </p:pic>
      <p:sp>
        <p:nvSpPr>
          <p:cNvPr id="33795" name="Содержимое 3"/>
          <p:cNvSpPr>
            <a:spLocks noGrp="1"/>
          </p:cNvSpPr>
          <p:nvPr>
            <p:ph sz="half" idx="2"/>
          </p:nvPr>
        </p:nvSpPr>
        <p:spPr>
          <a:xfrm>
            <a:off x="5940152" y="1484784"/>
            <a:ext cx="3048400" cy="453650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 smtClean="0"/>
              <a:t>Автомобили видоизменяются постоянно, с каждым разом становясь все более комфортабельными и удобными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Автомобили в том виде, какими мы привыкли их видеть на улицах городов и загородных трассах, были сконструированы всего несколько десятков лет назад. А история изобретения и создания автомобиля насчитывает несколько сотен лет. </a:t>
            </a:r>
            <a:endParaRPr lang="ru-RU" sz="2000" dirty="0"/>
          </a:p>
        </p:txBody>
      </p:sp>
      <p:pic>
        <p:nvPicPr>
          <p:cNvPr id="15362" name="Содержимое 3" descr="современное движ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628800"/>
            <a:ext cx="7920880" cy="4752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57606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20-го века</a:t>
            </a:r>
            <a:endParaRPr lang="ru-RU" dirty="0"/>
          </a:p>
        </p:txBody>
      </p:sp>
      <p:pic>
        <p:nvPicPr>
          <p:cNvPr id="34818" name="Содержимое 4" descr="лада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268760"/>
            <a:ext cx="4824536" cy="52565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4088" y="1124744"/>
            <a:ext cx="3627512" cy="5199856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Инженеры придумывают новые формы кузовов автомобилям для увеличения их скорости и удобства, также меняют им цвета, но смысл автомобиля остается в главном: скорость и удобство перемещения из одного места в другое.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7647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Современные автомобили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152" y="1196752"/>
            <a:ext cx="2831232" cy="5156448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Современные автомобили  могут развивать скорость  до400 км в час, их двигатели имеют мощность 140 лошадиных сил, умеют сами поднимать и опускать стекла на окнах, сами </a:t>
            </a:r>
            <a:r>
              <a:rPr lang="ru-RU" dirty="0" err="1" smtClean="0"/>
              <a:t>паркуются</a:t>
            </a:r>
            <a:r>
              <a:rPr lang="ru-RU" dirty="0" smtClean="0"/>
              <a:t>,  у них есть подогрев руля и сидений,  кондиционеры, видео, радио и даже телевизоры и интернет.</a:t>
            </a:r>
            <a:endParaRPr lang="ru-RU" dirty="0"/>
          </a:p>
        </p:txBody>
      </p:sp>
      <p:pic>
        <p:nvPicPr>
          <p:cNvPr id="35843" name="Содержимое 6" descr="ягуар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1752" y="1052736"/>
            <a:ext cx="5782416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0800000" flipV="1">
            <a:off x="179512" y="182881"/>
            <a:ext cx="5832648" cy="43780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</a:t>
            </a:r>
            <a:endParaRPr lang="ru-RU" dirty="0"/>
          </a:p>
        </p:txBody>
      </p:sp>
      <p:pic>
        <p:nvPicPr>
          <p:cNvPr id="16386" name="Содержимое 10" descr="первобытная строй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60648"/>
            <a:ext cx="5328840" cy="6336704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436096" y="1142984"/>
            <a:ext cx="3555504" cy="5181616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Возникает вопрос: «Что же было до появления первых автомобилей?»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Для того чтобы ответить на этот вопрос, придется вернуться к тому времени, когда человек не очень отличался от других представителей животного мира. В истории человечества этот период называется «до нашей эры», а человек, живший в то время, — первобытным. Однако даже у первобытного человека часто возникала потребность переносить с места на место всевозможные предметы.. Пришлось искать более легкие способы переноса добычи.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65024" cy="105273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Все началось с колеса</a:t>
            </a:r>
            <a:endParaRPr lang="ru-RU" dirty="0"/>
          </a:p>
        </p:txBody>
      </p:sp>
      <p:pic>
        <p:nvPicPr>
          <p:cNvPr id="18434" name="Содержимое 8" descr="изобретение колес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052736"/>
            <a:ext cx="5112568" cy="5688632"/>
          </a:xfrm>
          <a:solidFill>
            <a:srgbClr val="92D050"/>
          </a:solidFill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20072" y="1298448"/>
            <a:ext cx="3771528" cy="5026152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    Люди не только охотились , они  стали засевать поля, разводить скот, строить большие поселения, а потом и города; началась торговля камнем, лесом, зерном... При этом людям приходилось перемещать огромные тяжести на большие расстояния. И идея колеса не могла не родиться.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12" descr="колес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124746"/>
            <a:ext cx="4915272" cy="5616622"/>
          </a:xfrm>
          <a:solidFill>
            <a:srgbClr val="00B050"/>
          </a:solidFill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915544" cy="47244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Колесо — диск или обод со спицами, вращающийся на оси. Изобретено на Древнем Востоке в 4-м тысячелетии до н.э. Представляло собой диск, изготовленный из дерева или камня. Колесо со спицами и гнутым ободом появилось во 2-м тысячелетии до н. э.</a:t>
            </a:r>
            <a:endParaRPr lang="ru-RU" dirty="0"/>
          </a:p>
        </p:txBody>
      </p:sp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450" y="450851"/>
            <a:ext cx="8699500" cy="67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500" dirty="0" smtClean="0"/>
              <a:t> Затем человек придумал повозку</a:t>
            </a:r>
            <a:endParaRPr lang="ru-RU" sz="3500" dirty="0"/>
          </a:p>
        </p:txBody>
      </p:sp>
      <p:pic>
        <p:nvPicPr>
          <p:cNvPr id="20482" name="Содержимое 4" descr="древняя повоз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1963" y="1412776"/>
            <a:ext cx="4614093" cy="5040559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771528" cy="47244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И жизнь его значительно облегчилась: стало возможным перевозить тяжести с места на место, обрабатывать землю, затрачивая меньше сил, передвигаться  на большие расстояния  быстрее.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05273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Конные экипажи</a:t>
            </a:r>
            <a:endParaRPr lang="ru-RU" dirty="0"/>
          </a:p>
        </p:txBody>
      </p:sp>
      <p:pic>
        <p:nvPicPr>
          <p:cNvPr id="21506" name="Содержимое 6" descr="колесниц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1752" y="1096120"/>
            <a:ext cx="5256584" cy="5573240"/>
          </a:xfrm>
          <a:solidFill>
            <a:srgbClr val="92D050"/>
          </a:solidFill>
        </p:spPr>
      </p:pic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>
          <a:xfrm>
            <a:off x="5796136" y="1066800"/>
            <a:ext cx="3192416" cy="5602560"/>
          </a:xfrm>
        </p:spPr>
        <p:txBody>
          <a:bodyPr/>
          <a:lstStyle/>
          <a:p>
            <a:pPr eaLnBrk="1" hangingPunct="1"/>
            <a:r>
              <a:rPr lang="ru-RU" dirty="0" smtClean="0"/>
              <a:t>В повозки стали запрягать лошадей и быков- так появились первые конные экипажи . Один из наиболее известных древних экипажей- колесницы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90872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Деревянные телеги</a:t>
            </a:r>
            <a:endParaRPr lang="ru-RU" dirty="0"/>
          </a:p>
        </p:txBody>
      </p:sp>
      <p:pic>
        <p:nvPicPr>
          <p:cNvPr id="22530" name="Содержимое 4" descr="телег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124744"/>
            <a:ext cx="5203304" cy="5472608"/>
          </a:xfrm>
          <a:solidFill>
            <a:srgbClr val="92D050"/>
          </a:solidFill>
        </p:spPr>
      </p:pic>
      <p:sp>
        <p:nvSpPr>
          <p:cNvPr id="22531" name="Содержимое 3"/>
          <p:cNvSpPr>
            <a:spLocks noGrp="1"/>
          </p:cNvSpPr>
          <p:nvPr>
            <p:ph sz="half" idx="2"/>
          </p:nvPr>
        </p:nvSpPr>
        <p:spPr>
          <a:xfrm>
            <a:off x="5508104" y="908720"/>
            <a:ext cx="3483496" cy="5415880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Затем у повозку стали делать на четырех колесах. И назвали телегой или колымагой.</a:t>
            </a:r>
          </a:p>
          <a:p>
            <a:pPr eaLnBrk="1" hangingPunct="1"/>
            <a:r>
              <a:rPr lang="ru-RU" dirty="0" smtClean="0"/>
              <a:t>С древних времен и до наших дней люди используют телеги в сельском хозяйстве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88640"/>
            <a:ext cx="8686800" cy="62098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кареты</a:t>
            </a:r>
            <a:endParaRPr lang="ru-RU" dirty="0"/>
          </a:p>
        </p:txBody>
      </p:sp>
      <p:pic>
        <p:nvPicPr>
          <p:cNvPr id="23554" name="Содержимое 4" descr="карет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978892"/>
            <a:ext cx="4752528" cy="5618460"/>
          </a:xfrm>
          <a:solidFill>
            <a:srgbClr val="92D050"/>
          </a:solidFill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1268760"/>
            <a:ext cx="3699520" cy="505584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 XV в. был сделан значительный шаг в развитии конных экипажей. Кузов, словно люльку, подвесили на кожаных ремнях к раме повозки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Так древняя колымага превратилась в более удобный и совершенный экипаж — карету. В связи со сложностью изготовления число первых карет было невелико, и они смогли стать достоянием лишь коронованных и титулованных особ.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662</Words>
  <Application>Microsoft Office PowerPoint</Application>
  <PresentationFormat>Экран (4:3)</PresentationFormat>
  <Paragraphs>47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Franklin Gothic Book</vt:lpstr>
      <vt:lpstr>Franklin Gothic Medium</vt:lpstr>
      <vt:lpstr>Wingdings 2</vt:lpstr>
      <vt:lpstr>Трек</vt:lpstr>
      <vt:lpstr>История автомобиля: от колеса до современной техники</vt:lpstr>
      <vt:lpstr>Автомобили в том виде, какими мы привыкли их видеть на улицах городов и загородных трассах, были сконструированы всего несколько десятков лет назад. А история изобретения и создания автомобиля насчитывает несколько сотен лет. </vt:lpstr>
      <vt:lpstr>         </vt:lpstr>
      <vt:lpstr>              Все началось с колеса</vt:lpstr>
      <vt:lpstr>Презентация PowerPoint</vt:lpstr>
      <vt:lpstr> Затем человек придумал повозку</vt:lpstr>
      <vt:lpstr>Конные экипажи</vt:lpstr>
      <vt:lpstr> Деревянные телеги</vt:lpstr>
      <vt:lpstr>кареты</vt:lpstr>
      <vt:lpstr>кареты</vt:lpstr>
      <vt:lpstr>                       Дилижансы</vt:lpstr>
      <vt:lpstr>           первый автомобиль </vt:lpstr>
      <vt:lpstr>Презентация PowerPoint</vt:lpstr>
      <vt:lpstr>Презентация PowerPoint</vt:lpstr>
      <vt:lpstr>  паровозы</vt:lpstr>
      <vt:lpstr>Пароходы</vt:lpstr>
      <vt:lpstr>Первый автомобиль</vt:lpstr>
      <vt:lpstr>Автомобили 19-го века</vt:lpstr>
      <vt:lpstr>Автомобили 20-го века</vt:lpstr>
      <vt:lpstr>Автомобили 20-го века</vt:lpstr>
      <vt:lpstr>Современные автомобили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автомобиля: от колеса до современной техники</dc:title>
  <dc:creator>Катенька</dc:creator>
  <cp:lastModifiedBy>Пользователь Windows</cp:lastModifiedBy>
  <cp:revision>47</cp:revision>
  <dcterms:created xsi:type="dcterms:W3CDTF">2014-03-19T05:08:12Z</dcterms:created>
  <dcterms:modified xsi:type="dcterms:W3CDTF">2021-10-24T19:13:22Z</dcterms:modified>
</cp:coreProperties>
</file>