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15"/>
  </p:notesMasterIdLst>
  <p:sldIdLst>
    <p:sldId id="256" r:id="rId2"/>
    <p:sldId id="264" r:id="rId3"/>
    <p:sldId id="261" r:id="rId4"/>
    <p:sldId id="262" r:id="rId5"/>
    <p:sldId id="257" r:id="rId6"/>
    <p:sldId id="263" r:id="rId7"/>
    <p:sldId id="258" r:id="rId8"/>
    <p:sldId id="259" r:id="rId9"/>
    <p:sldId id="260" r:id="rId10"/>
    <p:sldId id="265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2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6B940-65D1-4C84-A5EF-9701F64D47AE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D1899-D9FF-45D2-B6B5-9F82AB42B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586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D1899-D9FF-45D2-B6B5-9F82AB42B5C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039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D1899-D9FF-45D2-B6B5-9F82AB42B5C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370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D9E2-7EFD-40DF-BF42-A72DE4FBF425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26DC-5521-4993-999B-1DF7CA790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186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D9E2-7EFD-40DF-BF42-A72DE4FBF425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26DC-5521-4993-999B-1DF7CA790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834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D9E2-7EFD-40DF-BF42-A72DE4FBF425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26DC-5521-4993-999B-1DF7CA790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176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D9E2-7EFD-40DF-BF42-A72DE4FBF425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26DC-5521-4993-999B-1DF7CA790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487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D9E2-7EFD-40DF-BF42-A72DE4FBF425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26DC-5521-4993-999B-1DF7CA790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144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D9E2-7EFD-40DF-BF42-A72DE4FBF425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26DC-5521-4993-999B-1DF7CA790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9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D9E2-7EFD-40DF-BF42-A72DE4FBF425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26DC-5521-4993-999B-1DF7CA790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877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D9E2-7EFD-40DF-BF42-A72DE4FBF425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26DC-5521-4993-999B-1DF7CA790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568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D9E2-7EFD-40DF-BF42-A72DE4FBF425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26DC-5521-4993-999B-1DF7CA790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852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D9E2-7EFD-40DF-BF42-A72DE4FBF425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26DC-5521-4993-999B-1DF7CA790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194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D9E2-7EFD-40DF-BF42-A72DE4FBF425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26DC-5521-4993-999B-1DF7CA790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350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FD9E2-7EFD-40DF-BF42-A72DE4FBF425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A26DC-5521-4993-999B-1DF7CA790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570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59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Чипсы и газированные напитки вредят нашему организму!!!</a:t>
            </a:r>
            <a:endParaRPr lang="ru-RU" sz="32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s://img2.freepng.ru/20180516/gtw/kisspng-coca-cola-fizzy-drinks-chennight-restaurant-plasti-5afbfc6daae070.31296518152646359769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90" y="2320043"/>
            <a:ext cx="3512372" cy="3512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avatars.mds.yandex.net/get-zen_doc/40456/pub_5ba29b3fcc0e5300aae97cd5_5ba29c45c071d300ab519ea3/scale_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663" y="2320043"/>
            <a:ext cx="3224146" cy="3512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5555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Сладости и конфеты тоже вредят нашим зубам!!!</a:t>
            </a:r>
            <a:endParaRPr lang="ru-RU" sz="32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844824"/>
            <a:ext cx="8047806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15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6023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ds04.infourok.ru/uploads/ex/01fd/0013d81c-c00ed288/2/img1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2" t="6313" r="5627" b="13883"/>
          <a:stretch/>
        </p:blipFill>
        <p:spPr bwMode="auto">
          <a:xfrm>
            <a:off x="0" y="116632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73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narodna-pravda.ua/wp-content/uploads/2019/08/1459434854-354117-ZHDoQee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55397"/>
            <a:ext cx="6840760" cy="4369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692696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Для чего человеку нужна еда? </a:t>
            </a:r>
          </a:p>
        </p:txBody>
      </p:sp>
    </p:spTree>
    <p:extLst>
      <p:ext uri="{BB962C8B-B14F-4D97-AF65-F5344CB8AC3E}">
        <p14:creationId xmlns:p14="http://schemas.microsoft.com/office/powerpoint/2010/main" val="1958077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049"/>
            <a:ext cx="252028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Человеку нужно есть,</a:t>
            </a:r>
          </a:p>
          <a:p>
            <a:r>
              <a:rPr lang="ru-RU" sz="2400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встать и чтобы сесть, </a:t>
            </a:r>
          </a:p>
          <a:p>
            <a:r>
              <a:rPr lang="ru-RU" sz="2400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прыгать, кувыркаться, </a:t>
            </a:r>
          </a:p>
          <a:p>
            <a:r>
              <a:rPr lang="ru-RU" sz="2400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Песни петь, дружить, смеяться, Чтоб расти и развиваться </a:t>
            </a:r>
          </a:p>
          <a:p>
            <a:r>
              <a:rPr lang="ru-RU" sz="2400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при этом не болеть.</a:t>
            </a:r>
          </a:p>
          <a:p>
            <a:r>
              <a:rPr lang="ru-RU" sz="2400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правильно питаться </a:t>
            </a:r>
          </a:p>
          <a:p>
            <a:r>
              <a:rPr lang="ru-RU" sz="2400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самых юных лет уметь!</a:t>
            </a:r>
            <a:endParaRPr lang="ru-RU" sz="2400" i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04664"/>
            <a:ext cx="5400600" cy="597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47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pdb/222681/3a761e27-dc0d-4365-b739-bed4bd928868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764704"/>
            <a:ext cx="4752528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2808312" cy="2304256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Надо кушать помидоры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Фрукты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, овощи, лимоны,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Кашу-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утром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, суп- в обед,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А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на ужин- винегрет.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2" y="1412776"/>
            <a:ext cx="3672408" cy="4660162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pPr marL="6858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8580" indent="0">
              <a:buNone/>
            </a:pP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 а если свой обед </a:t>
            </a:r>
            <a:endParaRPr lang="ru-RU" sz="2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начнёшь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кулька конфет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Жвачкой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импортной закусишь, Шоколадом подсластишь, </a:t>
            </a:r>
          </a:p>
          <a:p>
            <a:pPr marL="68580" indent="0">
              <a:buNone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8580" indent="0">
              <a:buNone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8580" indent="0">
              <a:buNone/>
            </a:pP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тогда наверняка Ваши спутники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всегда-</a:t>
            </a:r>
          </a:p>
          <a:p>
            <a:pPr marL="68580" indent="0">
              <a:buNone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Близорукость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бледный вид </a:t>
            </a:r>
            <a:endParaRPr lang="ru-RU" sz="2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неважный аппетит. </a:t>
            </a:r>
          </a:p>
        </p:txBody>
      </p:sp>
    </p:spTree>
    <p:extLst>
      <p:ext uri="{BB962C8B-B14F-4D97-AF65-F5344CB8AC3E}">
        <p14:creationId xmlns:p14="http://schemas.microsoft.com/office/powerpoint/2010/main" val="5955660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Чтобы хорошо себя чувствовать, нужно правильно питаться. </a:t>
            </a:r>
          </a:p>
        </p:txBody>
      </p:sp>
      <p:pic>
        <p:nvPicPr>
          <p:cNvPr id="4" name="Picture 2" descr="https://ds04.infourok.ru/uploads/ex/01f6/00160e7d-58cc9272/img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-356" b="11290"/>
          <a:stretch/>
        </p:blipFill>
        <p:spPr bwMode="auto">
          <a:xfrm>
            <a:off x="1671108" y="1988840"/>
            <a:ext cx="580178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10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886700" cy="132556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   Самые полезные продукты:</a:t>
            </a:r>
            <a:b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</a:t>
            </a:r>
            <a:r>
              <a:rPr lang="ru-RU" b="1" u="sng" dirty="0" smtClean="0">
                <a:solidFill>
                  <a:schemeClr val="bg2">
                    <a:lumMod val="50000"/>
                  </a:schemeClr>
                </a:solidFill>
              </a:rPr>
              <a:t>фрукты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</a:t>
            </a:r>
            <a:r>
              <a:rPr lang="ru-RU" b="1" u="sng" dirty="0">
                <a:solidFill>
                  <a:schemeClr val="bg2">
                    <a:lumMod val="50000"/>
                  </a:schemeClr>
                </a:solidFill>
              </a:rPr>
              <a:t>овощи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 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124" name="Picture 4" descr="https://yt3.ggpht.com/a/AGF-l79uWoCCS8dW4kqE-fDN12W-xtUKjC-OyX0c=s900-c-k-c0xffffffff-no-rj-m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38" y="2564904"/>
            <a:ext cx="3696345" cy="369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www.1zoom.ru/big2/333/320540-svetik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8" r="6244"/>
          <a:stretch/>
        </p:blipFill>
        <p:spPr bwMode="auto">
          <a:xfrm>
            <a:off x="4572000" y="2753476"/>
            <a:ext cx="4132530" cy="3508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99572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много витаминов в ягодах и орехах</a:t>
            </a:r>
            <a:endParaRPr lang="ru-RU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s://i.artfile.me/wallpaper/25-05-2014/3400x2410/eda-frukty--yagody-ezhevika-klubnika-yag-8309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36226" y="2780928"/>
            <a:ext cx="3379124" cy="3470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babyzzz.ru/wp-content/uploads/2014/09/ccs-12347-0-92157000-13842810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24944"/>
            <a:ext cx="3749949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9886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384666" cy="129614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Кальций, который содержат молочные продукты, делает крепкими наши кости и зубы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4" descr="https://baikal24.ru/public/images/upload/image156679257928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8208912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99729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144016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Мясо и яйца нужны для силы и роста, а рыба улучшает работу мозга и сердца.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cdn1.fullpicture.ru/wp-content/uploads/2015/09/10-sovetov-kak-bystro-sdelat-zhivot-ploskim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64904"/>
            <a:ext cx="806489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155</Words>
  <Application>Microsoft Office PowerPoint</Application>
  <PresentationFormat>Экран (4:3)</PresentationFormat>
  <Paragraphs>28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Надо кушать помидоры  Фрукты, овощи, лимоны,  Кашу- утром, суп- в обед,  А на ужин- винегрет.  </vt:lpstr>
      <vt:lpstr>Чтобы хорошо себя чувствовать, нужно правильно питаться. </vt:lpstr>
      <vt:lpstr>        Самые полезные продукты:     фрукты                                        овощи       </vt:lpstr>
      <vt:lpstr>Также много витаминов в ягодах и орехах</vt:lpstr>
      <vt:lpstr>Кальций, который содержат молочные продукты, делает крепкими наши кости и зубы</vt:lpstr>
      <vt:lpstr>Мясо и яйца нужны для силы и роста, а рыба улучшает работу мозга и сердца.</vt:lpstr>
      <vt:lpstr>Чипсы и газированные напитки вредят нашему организму!!!</vt:lpstr>
      <vt:lpstr>Сладости и конфеты тоже вредят нашим зубам!!!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Полезные и вредные продукты</dc:title>
  <dc:creator>Дмитрий Рыбицкий</dc:creator>
  <cp:lastModifiedBy>Пользователь Windows</cp:lastModifiedBy>
  <cp:revision>12</cp:revision>
  <dcterms:created xsi:type="dcterms:W3CDTF">2020-03-19T14:49:57Z</dcterms:created>
  <dcterms:modified xsi:type="dcterms:W3CDTF">2021-10-17T19:35:57Z</dcterms:modified>
</cp:coreProperties>
</file>