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68" r:id="rId19"/>
    <p:sldId id="269" r:id="rId20"/>
    <p:sldId id="270" r:id="rId21"/>
    <p:sldId id="271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F2F3387-F301-4BDA-AD28-85422714C51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8E958E5-B916-4ADC-93A2-DC5634E96C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05" y="4005064"/>
            <a:ext cx="6553200" cy="158417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+mj-lt"/>
              </a:rPr>
              <a:t>Подготовила: 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+mj-lt"/>
              </a:rPr>
              <a:t>учитель начальных классов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+mj-lt"/>
              </a:rPr>
              <a:t>МБОУ СШ №2 г. Сычевки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+mj-lt"/>
              </a:rPr>
              <a:t>Кольцова Ольга </a:t>
            </a:r>
            <a:r>
              <a:rPr lang="ru-RU" sz="1600" dirty="0" err="1" smtClean="0">
                <a:solidFill>
                  <a:schemeClr val="tx1"/>
                </a:solidFill>
                <a:latin typeface="+mj-lt"/>
              </a:rPr>
              <a:t>владимировна</a:t>
            </a:r>
            <a:endParaRPr lang="ru-RU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1052737"/>
            <a:ext cx="6629400" cy="3096343"/>
          </a:xfrm>
        </p:spPr>
        <p:txBody>
          <a:bodyPr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Выступление на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тему: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/>
              <a:t>«Групповая работа как средство формирования основных компонентов функциональной грамотности младших школьников в учебной  и внеурочной деятельности»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943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1б фоточки\20191108_1245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64636"/>
            <a:ext cx="5020022" cy="643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8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-20220323-WA0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5575" y="-4191000"/>
            <a:ext cx="14535150" cy="15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1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MG-20220323-WA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67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User\Desktop\IMG-20220323-WA0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27786"/>
            <a:ext cx="4896544" cy="65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31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C:\Users\User\Desktop\20221209_1020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0337"/>
            <a:ext cx="6652404" cy="632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46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20230320_1227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819472"/>
            <a:ext cx="10260632" cy="996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88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230406_1053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55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36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20230406_1026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189822"/>
            <a:ext cx="8712968" cy="657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Screenshot_20231015-185442_Wo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"/>
            <a:ext cx="7303740" cy="666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29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Screenshot_20231015-185623_Wo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6727675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01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Определение функциональной грамотности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1412777"/>
            <a:ext cx="7643812" cy="4713387"/>
          </a:xfrm>
        </p:spPr>
        <p:txBody>
          <a:bodyPr/>
          <a:lstStyle/>
          <a:p>
            <a:r>
              <a:rPr lang="ru-RU" b="1" dirty="0"/>
              <a:t>А. А. Леонтьев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</a:t>
            </a:r>
            <a:r>
              <a:rPr lang="ru-RU" b="1" dirty="0"/>
              <a:t>«Функционально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</a:t>
            </a:r>
            <a:r>
              <a:rPr lang="ru-RU" b="1" dirty="0" smtClean="0"/>
              <a:t>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5555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Screenshot_20231015-190053_Ch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3" y="957263"/>
            <a:ext cx="7305675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51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Screenshot_20231015-190055_Ch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" y="1290638"/>
            <a:ext cx="7562850" cy="42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7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Курс «молодого бойца», г. </a:t>
            </a:r>
            <a:r>
              <a:rPr lang="ru-RU" dirty="0" err="1" smtClean="0"/>
              <a:t>гагарин</a:t>
            </a:r>
            <a:endParaRPr lang="ru-RU" dirty="0"/>
          </a:p>
        </p:txBody>
      </p:sp>
      <p:pic>
        <p:nvPicPr>
          <p:cNvPr id="3074" name="Picture 2" descr="C:\Users\User\Desktop\IMG-20230530-WA01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309" y="1719263"/>
            <a:ext cx="2478881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IMG-20230530-WA01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4912" y="1719263"/>
            <a:ext cx="3305175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6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Музей Первого Полета г. Гагарин</a:t>
            </a:r>
            <a:endParaRPr lang="ru-RU" dirty="0"/>
          </a:p>
        </p:txBody>
      </p:sp>
      <p:pic>
        <p:nvPicPr>
          <p:cNvPr id="4098" name="Picture 2" descr="C:\Users\User\Desktop\20230530_1121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50" y="2408238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0230530_1133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631" y="1719263"/>
            <a:ext cx="3293738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7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«Космолет» </a:t>
            </a:r>
            <a:r>
              <a:rPr lang="ru-RU" dirty="0" err="1" smtClean="0"/>
              <a:t>Дугино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20230414_1342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50" y="2767211"/>
            <a:ext cx="4040188" cy="303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20230414_12332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766616"/>
            <a:ext cx="4041775" cy="30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6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Ледовая Арена , </a:t>
            </a:r>
            <a:r>
              <a:rPr lang="ru-RU" dirty="0" err="1" smtClean="0"/>
              <a:t>дугино</a:t>
            </a:r>
            <a:endParaRPr lang="ru-RU" dirty="0"/>
          </a:p>
        </p:txBody>
      </p:sp>
      <p:pic>
        <p:nvPicPr>
          <p:cNvPr id="6147" name="Picture 3" descr="C:\Users\User\Desktop\20230414_115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530780"/>
            <a:ext cx="3434611" cy="459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2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IMG-20230526-WA00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4248472" cy="636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5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4dad10db-a7a2-45ba-a12f-261c0c38f6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7" y="260648"/>
            <a:ext cx="882843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91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i="1" u="sng" dirty="0"/>
              <a:t> </a:t>
            </a:r>
            <a:br>
              <a:rPr lang="ru-RU" i="1" u="sng" dirty="0"/>
            </a:br>
            <a:r>
              <a:rPr lang="ru-RU" b="1" i="1" u="sng" dirty="0" smtClean="0"/>
              <a:t>Формы </a:t>
            </a:r>
            <a:r>
              <a:rPr lang="ru-RU" b="1" i="1" u="sng" dirty="0"/>
              <a:t>функциональной грамотности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Общая </a:t>
            </a:r>
            <a:r>
              <a:rPr lang="ru-RU" b="1" i="1" dirty="0"/>
              <a:t>грамотность </a:t>
            </a:r>
            <a:endParaRPr lang="ru-RU" dirty="0"/>
          </a:p>
          <a:p>
            <a:pPr lvl="0"/>
            <a:r>
              <a:rPr lang="ru-RU" dirty="0"/>
              <a:t>Считать без калькулятора </a:t>
            </a:r>
          </a:p>
          <a:p>
            <a:pPr lvl="0"/>
            <a:r>
              <a:rPr lang="ru-RU" dirty="0"/>
              <a:t>Отвечать на вопросы, не испытывая затруднений в построении фраз, подборе слов. </a:t>
            </a:r>
          </a:p>
          <a:p>
            <a:pPr lvl="0"/>
            <a:r>
              <a:rPr lang="ru-RU" dirty="0"/>
              <a:t>Написать сочинение, реферат  </a:t>
            </a:r>
          </a:p>
          <a:p>
            <a:r>
              <a:rPr lang="ru-RU" b="1" i="1" dirty="0"/>
              <a:t>Коммуникативная </a:t>
            </a:r>
            <a:endParaRPr lang="ru-RU" dirty="0"/>
          </a:p>
          <a:p>
            <a:pPr lvl="0"/>
            <a:r>
              <a:rPr lang="ru-RU" dirty="0"/>
              <a:t>Работать в группе, команде, умение договариваться, согласовывать действия </a:t>
            </a:r>
          </a:p>
          <a:p>
            <a:pPr lvl="0"/>
            <a:r>
              <a:rPr lang="ru-RU" dirty="0"/>
              <a:t>Расположить к себе других людей. </a:t>
            </a:r>
          </a:p>
          <a:p>
            <a:r>
              <a:rPr lang="ru-RU" b="1" i="1" dirty="0"/>
              <a:t>Информационная </a:t>
            </a:r>
            <a:endParaRPr lang="ru-RU" dirty="0"/>
          </a:p>
          <a:p>
            <a:pPr lvl="0"/>
            <a:r>
              <a:rPr lang="ru-RU" dirty="0"/>
              <a:t>Находить и отбирать необходимую информацию из книг, справочников, энциклопедий и др. печатных текстов. </a:t>
            </a:r>
          </a:p>
          <a:p>
            <a:pPr lvl="0"/>
            <a:r>
              <a:rPr lang="ru-RU" dirty="0"/>
              <a:t>Использовать информацию из СМИ (газеты, журналы, радио, телевидение). </a:t>
            </a:r>
          </a:p>
          <a:p>
            <a:pPr lvl="0"/>
            <a:r>
              <a:rPr lang="ru-RU" dirty="0"/>
              <a:t>Читать чертежи, схемы, графики </a:t>
            </a:r>
          </a:p>
          <a:p>
            <a:r>
              <a:rPr lang="ru-RU" b="1" i="1" dirty="0"/>
              <a:t>Компьютерная </a:t>
            </a:r>
            <a:endParaRPr lang="ru-RU" dirty="0"/>
          </a:p>
          <a:p>
            <a:pPr lvl="0"/>
            <a:r>
              <a:rPr lang="ru-RU" dirty="0"/>
              <a:t>Искать информацию в сети Интернет. </a:t>
            </a:r>
          </a:p>
          <a:p>
            <a:pPr lvl="0"/>
            <a:r>
              <a:rPr lang="ru-RU" dirty="0"/>
              <a:t>Пользоваться электронной почтой. </a:t>
            </a:r>
          </a:p>
          <a:p>
            <a:pPr lvl="0"/>
            <a:r>
              <a:rPr lang="ru-RU" dirty="0"/>
              <a:t>Создавать и распечатывать тексты </a:t>
            </a:r>
          </a:p>
          <a:p>
            <a:r>
              <a:rPr lang="ru-RU" b="1" i="1" dirty="0"/>
              <a:t>Грамотность при решении бытовых проблем </a:t>
            </a:r>
            <a:endParaRPr lang="ru-RU" dirty="0"/>
          </a:p>
          <a:p>
            <a:pPr lvl="0"/>
            <a:r>
              <a:rPr lang="ru-RU" dirty="0"/>
              <a:t>Выбирать продукты, товары и услуги (в магазинах, в разных сервисных службах). </a:t>
            </a:r>
          </a:p>
          <a:p>
            <a:pPr lvl="0"/>
            <a:r>
              <a:rPr lang="ru-RU" dirty="0"/>
              <a:t>Использовать различные технические бытовые устройства, пользуясь инструкциями. </a:t>
            </a:r>
          </a:p>
          <a:p>
            <a:r>
              <a:rPr lang="ru-RU" dirty="0"/>
              <a:t>Ориентироваться в незнакомом городе, пользуясь справочником, картой</a:t>
            </a:r>
          </a:p>
        </p:txBody>
      </p:sp>
    </p:spTree>
    <p:extLst>
      <p:ext uri="{BB962C8B-B14F-4D97-AF65-F5344CB8AC3E}">
        <p14:creationId xmlns:p14="http://schemas.microsoft.com/office/powerpoint/2010/main" val="17816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ПРАВИЛА РАБОТЫ В ПАРАХ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При разговоре смотри на собеседника</a:t>
            </a:r>
          </a:p>
          <a:p>
            <a:pPr lvl="0"/>
            <a:r>
              <a:rPr lang="ru-RU" dirty="0"/>
              <a:t>Говори в паре тихо, чтобы не мешать одноклассникам</a:t>
            </a:r>
          </a:p>
          <a:p>
            <a:pPr lvl="0"/>
            <a:r>
              <a:rPr lang="ru-RU" dirty="0"/>
              <a:t>Называй товарища по имени, внимательно слушай ответ, потому что потом будешь исправлять его, дополнять, оценивать. </a:t>
            </a:r>
          </a:p>
          <a:p>
            <a:r>
              <a:rPr lang="ru-RU" dirty="0" smtClean="0"/>
              <a:t> </a:t>
            </a:r>
            <a:r>
              <a:rPr lang="ru-RU" dirty="0"/>
              <a:t>Работа в паре окончена- используй жест </a:t>
            </a:r>
          </a:p>
        </p:txBody>
      </p:sp>
      <p:pic>
        <p:nvPicPr>
          <p:cNvPr id="4" name="Рисунок 3" descr="C:\Users\User\Desktop\istockphoto-137400214-170667a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725144"/>
            <a:ext cx="1542415" cy="1024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108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2" descr="C:\Users\User\Desktop\1б фоточки\20191015_1007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948014" cy="659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7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1б фоточки\20191015_1007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49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1. По желанию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2. Случайным образом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3. По определённому признаку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4. По выбору «лидера»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4. По выбору учителя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Разделение класса на группы</a:t>
            </a:r>
          </a:p>
          <a:p>
            <a:endParaRPr lang="ru-RU" dirty="0"/>
          </a:p>
        </p:txBody>
      </p:sp>
      <p:pic>
        <p:nvPicPr>
          <p:cNvPr id="12290" name="Picture 2" descr="C:\Users\User\Desktop\паз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68146"/>
            <a:ext cx="7920880" cy="563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82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1б фоточки\20191108_1244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9138" y="116633"/>
            <a:ext cx="4735109" cy="6512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71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208</TotalTime>
  <Words>277</Words>
  <Application>Microsoft Office PowerPoint</Application>
  <PresentationFormat>Экран (4:3)</PresentationFormat>
  <Paragraphs>40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Аптека</vt:lpstr>
      <vt:lpstr>Выступление на тему:  «Групповая работа как средство формирования основных компонентов функциональной грамотности младших школьников в учебной  и внеурочной деятельности» </vt:lpstr>
      <vt:lpstr>Определение функциональной грамотности</vt:lpstr>
      <vt:lpstr>Презентация PowerPoint</vt:lpstr>
      <vt:lpstr>  Формы функциональной грамотности </vt:lpstr>
      <vt:lpstr>ПРАВИЛА РАБОТЫ В ПАРАХ</vt:lpstr>
      <vt:lpstr>  </vt:lpstr>
      <vt:lpstr>Презентация PowerPoint</vt:lpstr>
      <vt:lpstr>1. По желанию 2. Случайным образом 3. По определённому признаку 4. По выбору «лидера» 4. По выбору учителя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Курс «молодого бойца», г. гагарин</vt:lpstr>
      <vt:lpstr>Музей Первого Полета г. Гагарин</vt:lpstr>
      <vt:lpstr>Центр «Космолет» Дугино</vt:lpstr>
      <vt:lpstr>Ледовая Арена , дугино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тему:  «Групповая работа как средство формирования основных компонентов функциональной грамотности младших школьников в учебной  и внеурочной деятельности»</dc:title>
  <dc:creator>User</dc:creator>
  <cp:lastModifiedBy>User</cp:lastModifiedBy>
  <cp:revision>11</cp:revision>
  <dcterms:created xsi:type="dcterms:W3CDTF">2023-10-15T14:57:38Z</dcterms:created>
  <dcterms:modified xsi:type="dcterms:W3CDTF">2023-11-30T10:28:05Z</dcterms:modified>
</cp:coreProperties>
</file>