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1" r:id="rId3"/>
    <p:sldId id="276" r:id="rId4"/>
    <p:sldId id="269" r:id="rId5"/>
    <p:sldId id="275" r:id="rId6"/>
    <p:sldId id="274" r:id="rId7"/>
    <p:sldId id="282" r:id="rId8"/>
    <p:sldId id="280" r:id="rId9"/>
    <p:sldId id="263" r:id="rId10"/>
    <p:sldId id="270" r:id="rId11"/>
    <p:sldId id="264" r:id="rId12"/>
    <p:sldId id="284" r:id="rId13"/>
    <p:sldId id="273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5BD2C-35CD-4CFE-8D50-3981FA54A635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E91834-8574-47A6-BE36-264E2EB53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22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end.ru/day/11-18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calend.ru/travel/782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18 ноября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России официально празднуют день рождения Деда Мороза. 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Каков возраст зимнего волшебника — доподлинно неизвестно, но точно, что более 2000 лет. Дату рождения Деда Мороза придумали сами дети, поскольку именно 18 ноября на его вотчине — в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Великом Устюге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в свои права вступает настоящая зима, и ударяют морозы.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Интересно, что в 1999 году Великий Устюг был официально назван родиной российского Деда Мороза. 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Особенно тщательно к этому празднику готовятся на родине именинника. В этот день открывают специальный почтовый ящик, в который можно опустить поздравление для Деда Мороза. Этой возможностью с удовольствием пользуются и местные детишки, и приезжие туристы.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91834-8574-47A6-BE36-264E2EB530E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13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Писем Дед Мороз получает много – целые мешки писем! У него и почтовый ящик особенный 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91834-8574-47A6-BE36-264E2EB530E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044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Дед Мороз и Снегурочка с радостью встречают всех гостей. Но не все могут приехать к ним в гости. А вот написать письмо могут все. А вы написали письмо Деду Морозу? </a:t>
            </a:r>
          </a:p>
          <a:p>
            <a:endParaRPr lang="ru-RU" dirty="0" smtClean="0"/>
          </a:p>
          <a:p>
            <a:r>
              <a:rPr lang="ru-RU" dirty="0" smtClean="0"/>
              <a:t>Каков возраст зимнего волшебника — доподлинно неизвестно, но точно, что более 2000 лет. Дату рождения Деда Мороза придумали сами дети, поскольку именно 18 ноября на его вотчине — в Великом Устюге — в свои права вступает настоящая зима, и ударяют морозы.</a:t>
            </a:r>
          </a:p>
          <a:p>
            <a:endParaRPr lang="ru-RU" dirty="0" smtClean="0"/>
          </a:p>
          <a:p>
            <a:r>
              <a:rPr lang="ru-RU" dirty="0" smtClean="0"/>
              <a:t>Интересно, что в 1999 году Великий Устюг был официально назван родиной российского Деда Мороза. </a:t>
            </a:r>
          </a:p>
          <a:p>
            <a:endParaRPr lang="ru-RU" dirty="0" smtClean="0"/>
          </a:p>
          <a:p>
            <a:r>
              <a:rPr lang="ru-RU" dirty="0" smtClean="0"/>
              <a:t>Особенно тщательно к этому празднику готовятся на родине именинника. В этот день открывают специальный почтовый ящик, в который можно опустить поздравление для Деда Мороза. Этой возможностью с удовольствием пользуются и местные детишки, и приезжие туристы.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91834-8574-47A6-BE36-264E2EB530E8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151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Поздравить сказочного именинника приезжают его многочисленные родственники — Санта-Клаус из Финляндии, </a:t>
            </a:r>
            <a:r>
              <a:rPr lang="ru-RU" dirty="0" err="1" smtClean="0"/>
              <a:t>Чисхан</a:t>
            </a:r>
            <a:r>
              <a:rPr lang="ru-RU" dirty="0" smtClean="0"/>
              <a:t> — якутский Дед Мороз, карельский </a:t>
            </a:r>
            <a:r>
              <a:rPr lang="ru-RU" dirty="0" err="1" smtClean="0"/>
              <a:t>Паккайне</a:t>
            </a:r>
            <a:r>
              <a:rPr lang="ru-RU" dirty="0" smtClean="0"/>
              <a:t>, зимний сказочник </a:t>
            </a:r>
            <a:r>
              <a:rPr lang="ru-RU" dirty="0" err="1" smtClean="0"/>
              <a:t>Микулаш</a:t>
            </a:r>
            <a:r>
              <a:rPr lang="ru-RU" dirty="0" smtClean="0"/>
              <a:t> из Чехии, Снегурочка из Костромы, а также официальные делегации из Вологды, Москвы, Нижнего Новгорода и многих других городов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E91834-8574-47A6-BE36-264E2EB530E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934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584F1-AA03-44EC-9E6F-E2DBA887E6EB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260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1D110-04F3-4CF4-AB62-2E4ABFA0A07B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298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2EA7-24A1-490F-AD1C-19FC6C5A32BF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691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0EDB6-56B9-4DC3-8B58-1784BD351F32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82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B7AB-8408-401E-BB2C-EFCFF20BC9E7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201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6915C-7D52-4865-8509-AF51C3D80AAD}" type="datetime1">
              <a:rPr lang="ru-RU" smtClean="0"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06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74F26-2C6D-45CB-8B91-F963F0DD57B9}" type="datetime1">
              <a:rPr lang="ru-RU" smtClean="0"/>
              <a:t>17.11.2013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25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6AE4-6058-4F5A-9F3A-4A823AE5E451}" type="datetime1">
              <a:rPr lang="ru-RU" smtClean="0"/>
              <a:t>17.11.2013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25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48F4-507D-43B7-BA42-216D53A1C285}" type="datetime1">
              <a:rPr lang="ru-RU" smtClean="0"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862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7296-3E5E-4A43-BE16-61D338CB5880}" type="datetime1">
              <a:rPr lang="ru-RU" smtClean="0"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78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A6B6-AAE2-4BA2-81DE-C9ABC7CDDADD}" type="datetime1">
              <a:rPr lang="ru-RU" smtClean="0"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233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66FEC-9CDF-41FB-8C7E-CE8E70E63E8A}" type="datetime1">
              <a:rPr lang="ru-RU" smtClean="0"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921AE-58CE-46DA-B9A6-FE453F371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723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mdou1338.ru/?article57/novogodnyaya-skazka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.jpeg"/><Relationship Id="rId7" Type="http://schemas.openxmlformats.org/officeDocument/2006/relationships/hyperlink" Target="http://liveinternet.ru/community/812433/post116168784" TargetMode="External"/><Relationship Id="rId12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hyperlink" Target="http://women-radost.ru/wp-content/uploads/2011/11/Youlupukki-2.jpg" TargetMode="External"/><Relationship Id="rId5" Type="http://schemas.openxmlformats.org/officeDocument/2006/relationships/hyperlink" Target="http://ria.ru/society/20071229/94699866.html" TargetMode="External"/><Relationship Id="rId10" Type="http://schemas.openxmlformats.org/officeDocument/2006/relationships/image" Target="../media/image28.jpeg"/><Relationship Id="rId4" Type="http://schemas.openxmlformats.org/officeDocument/2006/relationships/image" Target="../media/image25.jpeg"/><Relationship Id="rId9" Type="http://schemas.openxmlformats.org/officeDocument/2006/relationships/hyperlink" Target="http://oblacco.com/post199424492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6.jpe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go1.imgsmail.ru/imgpreview?key=http%3A//oformi.net/uploads/gallery/main/11/79097-192-9.jpg&amp;mb=imgdb_preview_9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836076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ULSINA\Desktop\дед мороз\9461130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84306"/>
            <a:ext cx="4048125" cy="447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GULSINA\Desktop\дед мороз\imgpreviewCAAQKZXD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536"/>
          <a:stretch/>
        </p:blipFill>
        <p:spPr bwMode="auto">
          <a:xfrm>
            <a:off x="4698062" y="2384306"/>
            <a:ext cx="5058513" cy="4458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60648"/>
            <a:ext cx="936103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18 ноября - День рождения Деда Мороза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21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 descr="http://go1.imgsmail.ru/imgpreview?key=http%3A//oformi.net/uploads/gallery/main/11/79097-192-9.jpg&amp;mb=imgdb_preview_90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 flipV="1">
            <a:off x="1261001" y="404666"/>
            <a:ext cx="494092" cy="8558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3" name="Picture 5" descr="C:\Users\GULSINA\Desktop\дед мороз\imgpreviewCAGVPVKF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1" r="20750"/>
          <a:stretch/>
        </p:blipFill>
        <p:spPr bwMode="auto">
          <a:xfrm>
            <a:off x="5508104" y="315263"/>
            <a:ext cx="3475701" cy="412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GULSINA\Desktop\дед мороз\imgpreviewCABHXNEX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8" r="18579"/>
          <a:stretch/>
        </p:blipFill>
        <p:spPr bwMode="auto">
          <a:xfrm>
            <a:off x="7926319" y="4933478"/>
            <a:ext cx="1057486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://go4.imgsmail.ru/imgpreview?key=http%3A//demiart.ru/forum/uploads4/post-745480-1259402116.jpg&amp;mb=imgdb_preview_14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5"/>
            <a:ext cx="4896544" cy="516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b="1" i="1" dirty="0" err="1" smtClean="0">
                <a:solidFill>
                  <a:srgbClr val="FF0000"/>
                </a:solidFill>
              </a:rPr>
              <a:t>Гибадуллина</a:t>
            </a:r>
            <a:r>
              <a:rPr lang="ru-RU" sz="1400" b="1" i="1" dirty="0" smtClean="0">
                <a:solidFill>
                  <a:srgbClr val="FF0000"/>
                </a:solidFill>
              </a:rPr>
              <a:t> Г.Б.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57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http://go1.imgsmail.ru/imgpreview?key=http%3A//oformi.net/uploads/gallery/main/11/79097-192-9.jpg&amp;mb=imgdb_preview_9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4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GULSINA\Desktop\дед мороз\imgpreviewCANK40A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05" y="0"/>
            <a:ext cx="9167905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b="1" i="1" dirty="0" err="1" smtClean="0">
                <a:solidFill>
                  <a:srgbClr val="FF0000"/>
                </a:solidFill>
              </a:rPr>
              <a:t>Гибадуллина</a:t>
            </a:r>
            <a:r>
              <a:rPr lang="ru-RU" sz="1400" b="1" i="1" dirty="0" smtClean="0">
                <a:solidFill>
                  <a:srgbClr val="FF0000"/>
                </a:solidFill>
              </a:rPr>
              <a:t> Г.Б.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48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ttp://www.mdou1338.ru/files/IMG_340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16418"/>
            <a:ext cx="9144000" cy="747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b="1" i="1" dirty="0" err="1" smtClean="0">
                <a:solidFill>
                  <a:srgbClr val="FF0000"/>
                </a:solidFill>
              </a:rPr>
              <a:t>Гибадуллина</a:t>
            </a:r>
            <a:r>
              <a:rPr lang="ru-RU" sz="1400" b="1" i="1" dirty="0" smtClean="0">
                <a:solidFill>
                  <a:srgbClr val="FF0000"/>
                </a:solidFill>
              </a:rPr>
              <a:t> Г.Б.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23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go1.imgsmail.ru/imgpreview?key=http%3A//oformi.net/uploads/gallery/main/11/79097-192-9.jpg&amp;mb=imgdb_preview_9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GULSINA\Pictures\дм для п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813" y="111117"/>
            <a:ext cx="3891041" cy="4824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13</a:t>
            </a:fld>
            <a:endParaRPr lang="ru-RU"/>
          </a:p>
        </p:txBody>
      </p:sp>
      <p:pic>
        <p:nvPicPr>
          <p:cNvPr id="4" name="Picture 2" descr="C:\Users\GULSINA\Desktop\дед мороз\imgpreviewCAFW7SM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76672"/>
            <a:ext cx="403244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00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go1.imgsmail.ru/imgpreview?key=http%3A//oformi.net/uploads/gallery/main/11/79097-192-9.jpg&amp;mb=imgdb_preview_9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49" y="26787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go4.imgsmail.ru/imgpreview?key=http%3A//i078.radikal.ru/1012/d6/369bd298ef7d.jpg&amp;mb=imgdb_preview_5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3100"/>
            <a:ext cx="3096344" cy="3059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.rian.ru/images/9468/84/94688445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782" y="2420888"/>
            <a:ext cx="2701698" cy="355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080.radikal.ru/0811/ea/f1881170ef67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38342"/>
            <a:ext cx="2952328" cy="410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dekatop.com/wp-content/uploads/2011/12/ded_moroz_09.jpg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48212"/>
            <a:ext cx="2597161" cy="3398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Йоулупукки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0"/>
            <a:ext cx="2143125" cy="274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14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015043" y="5661248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Чисхан</a:t>
            </a:r>
            <a:r>
              <a:rPr lang="ru-RU" dirty="0" smtClean="0"/>
              <a:t> из Якутии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06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ULSINA\Desktop\дед мороз\imgpreviewCAFKRV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1"/>
            <a:ext cx="7056785" cy="547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58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go1.imgsmail.ru/imgpreview?key=http%3A//oformi.net/uploads/gallery/main/11/79097-192-9.jpg&amp;mb=imgdb_preview_9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71" y="0"/>
            <a:ext cx="91567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GULSINA\Desktop\дед мороз\imgpreview[11]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87"/>
          <a:stretch/>
        </p:blipFill>
        <p:spPr bwMode="auto">
          <a:xfrm>
            <a:off x="-57727" y="4052430"/>
            <a:ext cx="4538699" cy="276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GULSINA\Desktop\дед мороз\dsc_9125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809" y="2708920"/>
            <a:ext cx="4695430" cy="411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GULSINA\Desktop\дед мороз\imgpreview[8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727" y="420485"/>
            <a:ext cx="4538700" cy="363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62190" y="420485"/>
            <a:ext cx="424366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Почта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Деда Мороза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b="1" i="1" dirty="0" err="1" smtClean="0">
                <a:solidFill>
                  <a:srgbClr val="FF0000"/>
                </a:solidFill>
              </a:rPr>
              <a:t>Гибадуллина</a:t>
            </a:r>
            <a:r>
              <a:rPr lang="ru-RU" sz="1400" b="1" i="1" dirty="0" smtClean="0">
                <a:solidFill>
                  <a:srgbClr val="FF0000"/>
                </a:solidFill>
              </a:rPr>
              <a:t> Г.Б.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64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GULSINA\Pictures\ворота Д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b="1" i="1" dirty="0" err="1" smtClean="0">
                <a:solidFill>
                  <a:srgbClr val="FF0000"/>
                </a:solidFill>
              </a:rPr>
              <a:t>Гибадуллина</a:t>
            </a:r>
            <a:r>
              <a:rPr lang="ru-RU" sz="1400" b="1" i="1" dirty="0" smtClean="0">
                <a:solidFill>
                  <a:srgbClr val="FF0000"/>
                </a:solidFill>
              </a:rPr>
              <a:t> Г.Б.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97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ttp://go1.imgsmail.ru/imgpreview?key=http%3A//oformi.net/uploads/gallery/main/11/79097-192-9.jpg&amp;mb=imgdb_preview_9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4" y="-6431"/>
            <a:ext cx="9170577" cy="686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GULSINA\Desktop\дед мороз\velikiy-ustyug3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243" y="2022946"/>
            <a:ext cx="4138529" cy="473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GULSINA\Desktop\дед мороз\imgpreviewCA9AJJV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00" y="1124744"/>
            <a:ext cx="4896544" cy="563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425" y="262389"/>
            <a:ext cx="8826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Дед Мороз и Снегурочка встречают гостей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167880" cy="365125"/>
          </a:xfrm>
        </p:spPr>
        <p:txBody>
          <a:bodyPr/>
          <a:lstStyle/>
          <a:p>
            <a:r>
              <a:rPr lang="ru-RU" sz="1600" b="1" i="1" dirty="0" err="1" smtClean="0">
                <a:solidFill>
                  <a:srgbClr val="FF0000"/>
                </a:solidFill>
              </a:rPr>
              <a:t>Гибадуллина</a:t>
            </a:r>
            <a:r>
              <a:rPr lang="ru-RU" sz="1600" b="1" i="1" dirty="0" smtClean="0">
                <a:solidFill>
                  <a:srgbClr val="FF0000"/>
                </a:solidFill>
              </a:rPr>
              <a:t> Г.Б.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42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GULSINA\Pictures\дом дм зимиой для п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000" b="1" i="1" dirty="0" err="1" smtClean="0">
                <a:solidFill>
                  <a:srgbClr val="FF0000"/>
                </a:solidFill>
              </a:rPr>
              <a:t>Гибадуллина</a:t>
            </a:r>
            <a:r>
              <a:rPr lang="ru-RU" sz="2000" b="1" i="1" dirty="0" smtClean="0">
                <a:solidFill>
                  <a:srgbClr val="FF0000"/>
                </a:solidFill>
              </a:rPr>
              <a:t> Г.Б.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05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go1.imgsmail.ru/imgpreview?key=http%3A//oformi.net/uploads/gallery/main/11/79097-192-9.jpg&amp;mb=imgdb_preview_9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431"/>
            <a:ext cx="9144000" cy="686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GULSINA\Pictures\елка для п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52" y="2431052"/>
            <a:ext cx="5184576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b="1" i="1" dirty="0" err="1" smtClean="0">
                <a:solidFill>
                  <a:srgbClr val="FF0000"/>
                </a:solidFill>
              </a:rPr>
              <a:t>Гибадуллина</a:t>
            </a:r>
            <a:r>
              <a:rPr lang="ru-RU" sz="1400" b="1" i="1" dirty="0" smtClean="0">
                <a:solidFill>
                  <a:srgbClr val="FF0000"/>
                </a:solidFill>
              </a:rPr>
              <a:t> Г.Б.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6</a:t>
            </a:fld>
            <a:endParaRPr lang="ru-RU"/>
          </a:p>
        </p:txBody>
      </p:sp>
      <p:pic>
        <p:nvPicPr>
          <p:cNvPr id="5" name="Picture 2" descr="C:\Users\GULSINA\Pictures\дом внутри для п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6632"/>
            <a:ext cx="5340293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59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GULSINA\Pictures\печ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b="1" i="1" dirty="0" err="1" smtClean="0">
                <a:solidFill>
                  <a:srgbClr val="FF0000"/>
                </a:solidFill>
              </a:rPr>
              <a:t>Гибадуллина</a:t>
            </a:r>
            <a:r>
              <a:rPr lang="ru-RU" sz="1400" b="1" i="1" dirty="0" smtClean="0">
                <a:solidFill>
                  <a:srgbClr val="FF0000"/>
                </a:solidFill>
              </a:rPr>
              <a:t> Г.Б.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84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GULSINA\Pictures\дом сн для п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07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http://go1.imgsmail.ru/imgpreview?key=http%3A//oformi.net/uploads/gallery/main/11/79097-192-9.jpg&amp;mb=imgdb_preview_9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GULSINA\Desktop\дед мороз\imgpreviewCARTPFM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784" y="77548"/>
            <a:ext cx="405246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GULSINA\Desktop\дед мороз\imgpreviewCAR7KYK7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40912"/>
            <a:ext cx="4675248" cy="424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b="1" i="1" dirty="0" err="1" smtClean="0">
                <a:solidFill>
                  <a:srgbClr val="FF0000"/>
                </a:solidFill>
              </a:rPr>
              <a:t>Гибадуллина</a:t>
            </a:r>
            <a:r>
              <a:rPr lang="ru-RU" sz="1400" b="1" i="1" dirty="0" smtClean="0">
                <a:solidFill>
                  <a:srgbClr val="FF0000"/>
                </a:solidFill>
              </a:rPr>
              <a:t> Г.Б.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921AE-58CE-46DA-B9A6-FE453F37190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88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294</Words>
  <Application>Microsoft Office PowerPoint</Application>
  <PresentationFormat>Экран (4:3)</PresentationFormat>
  <Paragraphs>49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GULSINA</dc:creator>
  <cp:lastModifiedBy>GULSINA</cp:lastModifiedBy>
  <cp:revision>29</cp:revision>
  <dcterms:created xsi:type="dcterms:W3CDTF">2013-11-05T17:20:58Z</dcterms:created>
  <dcterms:modified xsi:type="dcterms:W3CDTF">2013-11-17T06:33:06Z</dcterms:modified>
</cp:coreProperties>
</file>