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9" r:id="rId3"/>
    <p:sldId id="261" r:id="rId4"/>
    <p:sldId id="256" r:id="rId5"/>
    <p:sldId id="257" r:id="rId6"/>
    <p:sldId id="260" r:id="rId7"/>
    <p:sldId id="262" r:id="rId8"/>
    <p:sldId id="263" r:id="rId9"/>
    <p:sldId id="264" r:id="rId10"/>
    <p:sldId id="280" r:id="rId11"/>
    <p:sldId id="281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0E12E0-4940-4545-AB14-62E4320D7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943D51-1518-4BA6-B21A-07DEC225AC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0C7D13-7B6C-48FF-A13E-E19177FF3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D48D54-3495-48FB-8D04-6B40EC1E5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498CA8-7617-4EE1-A3F2-BC4D6F36D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79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ACAB5-0C7C-4B41-A475-21B83135C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8EADB3-4B5C-412C-8228-B08D352623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CC3913-7763-40B4-B67F-3CAAB88F0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E2CC2E-A009-482B-BD1C-773A25DD8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4DBA0D-E71F-48BC-BAC8-EA1ED2217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841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B8EAE5-BEBF-4BCD-A667-F544EC8429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BDCE03-C520-4227-B2ED-3D234C7908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C2E681-6D6E-495E-A10A-F98FC7E59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B6857F-7DFA-420A-95C8-7B0C0B36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5FE668-D668-4712-A961-A995347F7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19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9F20F-9276-4175-B528-7E2243D7E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402129-EA21-47D6-BA0D-CB984F1F0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DB8CE3-A0E5-4713-91CF-B53269B76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E697F9-13AE-4AFE-9FD4-1E2A3DA2F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2EEB1A-DB6B-4787-AF9B-48C3E9EAE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821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183671-142B-478F-B355-C6B7A1361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93F976-8492-4C62-B7FB-76A22960F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671D8-62B0-4D41-9741-F49F05CE2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6D162D-BA3D-46A9-8F18-064ED7783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724266-D1CC-494D-BA01-48DE6D1C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0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322A0-8E42-48A7-9441-0EDE79045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7111B2-1E92-4D63-BB17-845E1F4E35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47E932-5B38-4774-B759-E9BA41213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59B494-A03A-4EB7-9A6C-A649E3F17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94C599-5DF9-4D6C-82ED-62A3F0ED4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065AF94-EA56-45F0-8DFB-A10A69D8F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20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2C874D-1F99-47AA-86FA-8F948A0EA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2E7D8D-1C94-4848-9DF8-8BEACC2F5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19F6EB-2C99-492E-888A-8A6314CF6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20D478D-29E0-4647-B48C-15D0F45EA3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EEDC0C-BFAF-4B1B-B863-CFCD87256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22144AC-D3F1-49B5-BAB6-ECE5F43DF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BD0C1B-EC4C-4987-B5A4-3A04B4915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529A2CC-4DE2-411B-AF9B-ADEE1004C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65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83F6C-3B12-4637-A13E-9282E0146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744555-5E67-4E61-A1C3-8EE675A68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AFE8A4-1459-4CA2-8B28-3BCA9281B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26CCA78-A6EB-43CB-BC13-65F1A510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680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F73FC66-3EE0-44C8-81ED-8DCD712B4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5A52DC-EFA1-444B-9359-D2810A955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F76AC7-0320-498A-A30D-269F10031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04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CCD82C-33E9-46D9-983D-75066F949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34BE6A-0C95-4B7D-9FF0-D4726E71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400808-A381-45BE-9917-DC52DE0DEC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C2B8F7-69E7-45FC-8550-D8F61EF7F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262FBE-5604-438B-98B2-1D9E3155E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425B02-B8DE-4465-B8EE-E9C6A1F0D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70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342F7-5926-46C3-A73D-EEF295558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41AF9B1-96CC-4466-B44A-492155B9C1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5208D8-4B3C-4519-A273-33C6951F9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788EE4-0665-4EE3-814C-360068843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25A41A-CEA4-483E-B7B0-CE08AE3C1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39FE6B-EED9-4F67-A742-800B9D838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39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738A7-5739-4B8D-899F-BE68A923B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2DBAF0-54BC-443E-9AA0-2D1F9CCBE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11A08F-4AEF-49B8-B5EF-A199B0BD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97453-6456-4F2A-8B8A-449B6C3974DF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124981-5FBD-4062-8A14-A6FEE4414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199F0F-83F8-4C6F-B859-F2ACB7D78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18717-CB15-4312-B3BB-4CA7B7563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60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5F267-C101-474B-902D-9A2E38984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0E58DB-37D5-47F5-978B-E7574C476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9D5B27-D02E-4300-95D9-CBEDA3208203}"/>
              </a:ext>
            </a:extLst>
          </p:cNvPr>
          <p:cNvSpPr txBox="1"/>
          <p:nvPr/>
        </p:nvSpPr>
        <p:spPr>
          <a:xfrm>
            <a:off x="2223654" y="1941082"/>
            <a:ext cx="77446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Гендерное воспитание дошкольников в детском саду и семье.</a:t>
            </a:r>
          </a:p>
          <a:p>
            <a:pPr algn="ctr"/>
            <a:r>
              <a:rPr lang="ru-RU" sz="2800" dirty="0"/>
              <a:t>Особенности работы воспитателя по развитию </a:t>
            </a:r>
            <a:r>
              <a:rPr lang="ru-RU" sz="2800" dirty="0" err="1"/>
              <a:t>полоролевой</a:t>
            </a:r>
            <a:r>
              <a:rPr lang="ru-RU" sz="2800" dirty="0"/>
              <a:t> идентификации.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2AAC78-4254-42DE-A5BA-01171B237A4C}"/>
              </a:ext>
            </a:extLst>
          </p:cNvPr>
          <p:cNvSpPr txBox="1"/>
          <p:nvPr/>
        </p:nvSpPr>
        <p:spPr>
          <a:xfrm>
            <a:off x="4359071" y="3874963"/>
            <a:ext cx="6761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Воспитатель: Гусейнова Д.Г.</a:t>
            </a:r>
          </a:p>
        </p:txBody>
      </p:sp>
    </p:spTree>
    <p:extLst>
      <p:ext uri="{BB962C8B-B14F-4D97-AF65-F5344CB8AC3E}">
        <p14:creationId xmlns:p14="http://schemas.microsoft.com/office/powerpoint/2010/main" val="37994722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83757-21A8-42C2-BF5A-6AB1431357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6D230F-7ACA-4E34-81F1-7A25B74D44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B65054-054F-4E43-9FEA-ED474FD8D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2F79E5-EA94-424F-B0DA-00BB6FD382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989" y="1155732"/>
            <a:ext cx="2743201" cy="28230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D65A8C-E005-43E1-8E17-B1892AFD74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9542" y="3429000"/>
            <a:ext cx="2743202" cy="329244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7B45BB4-7284-43E5-A999-69070D88A2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6648" y="1600200"/>
            <a:ext cx="2867486" cy="324695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FAAEAF1-0468-43FE-BA7E-5FD58FD358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5392" y="921873"/>
            <a:ext cx="2873406" cy="345641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D419DC8-09EF-4075-B0AF-FBCD5F215C5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8412" y="3429000"/>
            <a:ext cx="3166608" cy="32469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5EA94DF-F399-4569-91C6-A1E1F4347950}"/>
              </a:ext>
            </a:extLst>
          </p:cNvPr>
          <p:cNvSpPr txBox="1"/>
          <p:nvPr/>
        </p:nvSpPr>
        <p:spPr>
          <a:xfrm>
            <a:off x="4492100" y="355107"/>
            <a:ext cx="2873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rial Narrow" panose="020B0606020202030204" pitchFamily="34" charset="0"/>
              </a:rPr>
              <a:t>Девочки в играх.</a:t>
            </a:r>
          </a:p>
        </p:txBody>
      </p:sp>
    </p:spTree>
    <p:extLst>
      <p:ext uri="{BB962C8B-B14F-4D97-AF65-F5344CB8AC3E}">
        <p14:creationId xmlns:p14="http://schemas.microsoft.com/office/powerpoint/2010/main" val="177254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FAA7DB-3AE0-478C-9903-DE0676F67E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548C0F-390E-4556-9096-BBEA60BC00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E03ADE-D1E8-440E-A0D7-3A5CECA154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738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2016E77-0501-4120-B314-C830C8BAED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271085" y="1376000"/>
            <a:ext cx="3453652" cy="305391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513A475-1D23-4B4F-8153-C858CAF312D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07" y="3028242"/>
            <a:ext cx="2787588" cy="320816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E075309-9D40-4E89-B78E-F2FA14AE63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746"/>
          <a:stretch/>
        </p:blipFill>
        <p:spPr>
          <a:xfrm>
            <a:off x="3555328" y="2902959"/>
            <a:ext cx="3006690" cy="384403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10C3781-D352-49C2-95B9-251FB5166F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6636" y="2080270"/>
            <a:ext cx="2784688" cy="285938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E639034-0CCB-4CDD-9C9B-E8D0EFC73CC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9999" y="591080"/>
            <a:ext cx="3013761" cy="305391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29EC255-0352-4C32-8231-8E136774A34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324" y="3455595"/>
            <a:ext cx="3091709" cy="31848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32405F-7D8D-4731-8C4E-C1347FE93B7C}"/>
              </a:ext>
            </a:extLst>
          </p:cNvPr>
          <p:cNvSpPr txBox="1"/>
          <p:nvPr/>
        </p:nvSpPr>
        <p:spPr>
          <a:xfrm>
            <a:off x="4243526" y="523783"/>
            <a:ext cx="2880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Мальчики в играх.</a:t>
            </a:r>
          </a:p>
        </p:txBody>
      </p:sp>
    </p:spTree>
    <p:extLst>
      <p:ext uri="{BB962C8B-B14F-4D97-AF65-F5344CB8AC3E}">
        <p14:creationId xmlns:p14="http://schemas.microsoft.com/office/powerpoint/2010/main" val="147915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3C8CA8-69F5-4D4B-8D30-EE1064A7E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B547A3A-B0BD-44A1-A4B4-F11C41A52E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EB2E01-E0A0-4510-99FE-522DBBF73315}"/>
              </a:ext>
            </a:extLst>
          </p:cNvPr>
          <p:cNvSpPr txBox="1"/>
          <p:nvPr/>
        </p:nvSpPr>
        <p:spPr>
          <a:xfrm>
            <a:off x="719090" y="523783"/>
            <a:ext cx="1131902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Например такие игры как: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«Мамочки-папочки». В игре дети разыгрывают семейную ситуацию. Папа ушел на работу, мама занимается по хозяйству и с ребенком. Через некоторое время ситуация меняется: у папы выходной день, он занимается с ребенком и по хозяйству, а мама пошла на работу.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«Все к столу!». Задача игры: накрыть стол к ужину с помощью детской посуды. Девочки должны помочь мальчикам все правильно поставить. Надо побуждать девочек к тому, чтобы они давали мальчикам задание, что делать, а не все делали сами.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«Идем в гости». Задача: приготовить комнату для приема гостей, сделать уборку и накрыть стол.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«Я и моя семья» Дети показывают ситуации из семьи, где они поочередно берут на себя роли членов; как они ведут себя дома или на улице; способы своего поведения вне семьи.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«Поездка в магазин» - девочки - пассажиры, мальчики – шоферы,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«Отправляемся в путешествие» - сумки несут мальчики, девочки накрывают на стол.</a:t>
            </a:r>
          </a:p>
        </p:txBody>
      </p:sp>
    </p:spTree>
    <p:extLst>
      <p:ext uri="{BB962C8B-B14F-4D97-AF65-F5344CB8AC3E}">
        <p14:creationId xmlns:p14="http://schemas.microsoft.com/office/powerpoint/2010/main" val="159849840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E2733-70F3-4668-B742-3BC6379FF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191382-ECE0-44F6-9682-8ABFDFF047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8689641-4CAE-4242-B980-54B1297B464A}"/>
              </a:ext>
            </a:extLst>
          </p:cNvPr>
          <p:cNvSpPr/>
          <p:nvPr/>
        </p:nvSpPr>
        <p:spPr>
          <a:xfrm>
            <a:off x="1100831" y="889844"/>
            <a:ext cx="9419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E56BC5-1A10-4F9E-9B5D-E7DC755F851D}"/>
              </a:ext>
            </a:extLst>
          </p:cNvPr>
          <p:cNvSpPr/>
          <p:nvPr/>
        </p:nvSpPr>
        <p:spPr>
          <a:xfrm>
            <a:off x="325515" y="231960"/>
            <a:ext cx="115409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</a:rPr>
              <a:t>  </a:t>
            </a:r>
            <a:r>
              <a:rPr lang="ru-RU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Полоролевое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продолжается и в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Д.И.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: Игра «Кто что носит», «Наши прически», «Красивый мужской и женский поступок»</a:t>
            </a:r>
          </a:p>
          <a:p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Также одно из средств формирования </a:t>
            </a:r>
            <a:r>
              <a:rPr lang="ru-RU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полоролевого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поведения детей это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музыка.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 разучивании танцев (вальс, полька, кадриль), мальчики овладевают навыками ведущего партнёра, у девочек делаем акцент на грациозности, изяществе, мягкости движений.</a:t>
            </a:r>
          </a:p>
          <a:p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Физическое воспитание.</a:t>
            </a:r>
            <a:b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Мальчики и девочки занимаются вместе, но методические приемы учитывают гендерные особенности</a:t>
            </a:r>
          </a:p>
          <a:p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Гендерный подход  находит своё отражение  и в организации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трудового воспитания 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дошкольников.     Главное условие выполнения трудовых заданий - распределение ручного и хозяйственно-бытового труда с учётом пола ребёнка.</a:t>
            </a:r>
          </a:p>
          <a:p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Овладению традиционными свойствами личности: мужественности – у мальчиков и женственности у девочек помогают и такие средства воздействия, как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художественное слово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(сказки, былины, стихи, рассказы), и элементы мужских и женских костюмов. Наиболее полно всё это используем при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театрализации</a:t>
            </a:r>
            <a:r>
              <a:rPr lang="ru-RU" sz="2000" b="1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  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 время чтения художественной литературы  по интересам, обсуждения литературы, девочки находят женские поступки в рассказе, а мальчики мужские поступки.</a:t>
            </a:r>
          </a:p>
        </p:txBody>
      </p:sp>
    </p:spTree>
    <p:extLst>
      <p:ext uri="{BB962C8B-B14F-4D97-AF65-F5344CB8AC3E}">
        <p14:creationId xmlns:p14="http://schemas.microsoft.com/office/powerpoint/2010/main" val="14482482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42008-B3DC-447F-8DB4-51A97B1AB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54FC512-0B70-4B91-87FB-8E182C505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960094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4C368A0-6E4A-4A7C-812F-FD5E0234D47E}"/>
              </a:ext>
            </a:extLst>
          </p:cNvPr>
          <p:cNvSpPr/>
          <p:nvPr/>
        </p:nvSpPr>
        <p:spPr>
          <a:xfrm>
            <a:off x="292963" y="97901"/>
            <a:ext cx="1129239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Безусловно, важным фактором в процессе формирования психического пола ребенка является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семья 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и, пример поведения родителей, их взаимоотношений и трудового сотрудничества друг с другом и с детьми, и в особенности мальчиков с отцами и дедушками, а девочек - с матерями и бабушками. Семья - важнейший институт </a:t>
            </a:r>
            <a:r>
              <a:rPr lang="ru-RU" sz="20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полоролевой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социализации детей.</a:t>
            </a:r>
          </a:p>
          <a:p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Для того, чтобы обеспечить полноценное развитие ребенка в семье с учетом его гендерных особенностей, родители должны быть знающими, осведомленными в данном вопросе, т. е. компетентными. Работа с родителями строится  через участие в различных выставках, через различные виды деятельности.</a:t>
            </a:r>
          </a:p>
          <a:p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Формы работы с родителями:</a:t>
            </a:r>
            <a:endParaRPr lang="ru-RU" sz="2000" b="0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Консультации индивидуальные, подгрупповые «Как воспитывать мальчиков, как воспитывать девочек? 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Родительское собрание «Мальчики и девочки в детском саду? 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Круглый стол «Роль матери в воспитании дочери и сына», «Роль отца в воспитании дочери и сына»;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Выставки, фотовыставки «Моя семья», газеты к 23 февраля, Дню Матери;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Развлечения «8 Марта», «День матери», «День защитника Отечества»;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привлечение к оформлению групп и участков.</a:t>
            </a:r>
          </a:p>
        </p:txBody>
      </p:sp>
    </p:spTree>
    <p:extLst>
      <p:ext uri="{BB962C8B-B14F-4D97-AF65-F5344CB8AC3E}">
        <p14:creationId xmlns:p14="http://schemas.microsoft.com/office/powerpoint/2010/main" val="21143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01FFD-C507-448E-87FA-4B3907F08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7312CB9-5780-4272-A4BB-09B144F3A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B8706DD-DA10-49FD-B7FA-21ECA18A9008}"/>
              </a:ext>
            </a:extLst>
          </p:cNvPr>
          <p:cNvSpPr/>
          <p:nvPr/>
        </p:nvSpPr>
        <p:spPr>
          <a:xfrm>
            <a:off x="772357" y="380977"/>
            <a:ext cx="10581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0876904-DE75-41A0-A3C7-F763AEF8C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5478" y="57173"/>
            <a:ext cx="7315200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20092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A8F911-DAC5-4C50-8E66-279EA410ED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574664-0D1E-4016-8C31-9248B3611B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47A2E4-636F-4CFF-AA4C-6251156223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003FD1-4ABE-4BF0-B65D-5777CE2B7B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353" y="1130747"/>
            <a:ext cx="4089647" cy="436781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A9EDA3-A4AA-4506-83CA-3B4797D7F4DF}"/>
              </a:ext>
            </a:extLst>
          </p:cNvPr>
          <p:cNvSpPr/>
          <p:nvPr/>
        </p:nvSpPr>
        <p:spPr>
          <a:xfrm>
            <a:off x="664345" y="1055359"/>
            <a:ext cx="684616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u="sng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Цель</a:t>
            </a:r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 является </a:t>
            </a:r>
            <a:r>
              <a:rPr lang="ru-RU" sz="20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воспитание детей разного пола</a:t>
            </a:r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одинаково способных к самореализации и раскрытию своих потенциалов и возможностей в современном обществе.</a:t>
            </a:r>
          </a:p>
          <a:p>
            <a:r>
              <a:rPr lang="ru-RU" sz="2000" b="0" i="0" u="sng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Задачи</a:t>
            </a:r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Формировать правильное отношение между мальчиками и девочками;</a:t>
            </a:r>
          </a:p>
          <a:p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Развитие представлений у </a:t>
            </a:r>
            <a:r>
              <a:rPr lang="ru-RU" sz="2000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детей</a:t>
            </a:r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о мужских и женских ролях;</a:t>
            </a:r>
          </a:p>
          <a:p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Формирование позитивного отношения к своему полу;</a:t>
            </a:r>
          </a:p>
          <a:p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-Закрепление способности дифференцировать свою половую принадлежность;</a:t>
            </a:r>
          </a:p>
          <a:p>
            <a:r>
              <a:rPr lang="ru-RU" sz="2000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 Развитие дружеских взаимоотношений между детьми разного пола.</a:t>
            </a:r>
          </a:p>
        </p:txBody>
      </p:sp>
    </p:spTree>
    <p:extLst>
      <p:ext uri="{BB962C8B-B14F-4D97-AF65-F5344CB8AC3E}">
        <p14:creationId xmlns:p14="http://schemas.microsoft.com/office/powerpoint/2010/main" val="8155070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5F267-C101-474B-902D-9A2E38984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0E58DB-37D5-47F5-978B-E7574C476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4168E5-EF2B-4099-BA9A-8C7F499F7A34}"/>
              </a:ext>
            </a:extLst>
          </p:cNvPr>
          <p:cNvSpPr txBox="1"/>
          <p:nvPr/>
        </p:nvSpPr>
        <p:spPr>
          <a:xfrm>
            <a:off x="1524000" y="399495"/>
            <a:ext cx="83716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Формы и методы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Игра 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(дидактическая, сюжетно-ролевая)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Наблюдения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Беседы 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(этические, эстетические)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Проблемные ситуации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Чтение художественной литературы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Художественно продуктивная деятельность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Трудовая деятельность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Диалоги 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(игровые, диалоги с самим собой)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Эксперименты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Викторины</a:t>
            </a:r>
          </a:p>
          <a:p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Методы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• познавательно-развивающие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диологово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-рефлексивные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• театрально-игровые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• состязательные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D2901F0-D0ED-4807-8F24-21868D6EFA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870" y="710213"/>
            <a:ext cx="4510618" cy="49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5149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5F267-C101-474B-902D-9A2E38984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0E58DB-37D5-47F5-978B-E7574C476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0355C7-ECB3-4D66-ACAB-F64A7101F4C6}"/>
              </a:ext>
            </a:extLst>
          </p:cNvPr>
          <p:cNvSpPr txBox="1"/>
          <p:nvPr/>
        </p:nvSpPr>
        <p:spPr>
          <a:xfrm>
            <a:off x="1833239" y="754604"/>
            <a:ext cx="852552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В образовательных программах начиная с 1 младшей группы в образовательную область «Социализация» включена задача: формирование гендерной, семейной, гражданской принадлежности, патриотических чувств, чувства принадлежности к мировому сообществу.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Современные требования индивидуального подхода к формированию личности не могут игнорировать гендерные особенности ребёнка.    Проблема воспитания и обучения ребенка в соответствии с его полом является актуальной задачей педагогической работы с детьми дошкольного возраста. Период дошкольного детства – это тот период, в процессе которого педагоги и родители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должны понять ребенка и помочь ему раскрыть те уникальные возможности, которые даны ему своим полом, если мы хотим воспитать мужчин и женщин, а не бесполых существ, растерявших преимущества своего пола.</a:t>
            </a:r>
          </a:p>
        </p:txBody>
      </p:sp>
    </p:spTree>
    <p:extLst>
      <p:ext uri="{BB962C8B-B14F-4D97-AF65-F5344CB8AC3E}">
        <p14:creationId xmlns:p14="http://schemas.microsoft.com/office/powerpoint/2010/main" val="265566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5F267-C101-474B-902D-9A2E38984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0E58DB-37D5-47F5-978B-E7574C476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7FB41F-B92D-4212-B5A2-565EC2B000E4}"/>
              </a:ext>
            </a:extLst>
          </p:cNvPr>
          <p:cNvSpPr txBox="1"/>
          <p:nvPr/>
        </p:nvSpPr>
        <p:spPr>
          <a:xfrm>
            <a:off x="1828801" y="189160"/>
            <a:ext cx="90818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Гендерное воспитание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 -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это организация педагогического процесса с учётом половой идентичности, особенностей развития детей в ходе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полоролевой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социализации.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настоящее время проблема гендерного воспитания детей стала очень актуальной.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Социальные изменения, происходящие в современном обществе, привели к разрушению традиционных стереотипов мужского и женского поведения. Демократизация отношений полов повлекла смешение половых ролей, феминизацию мужчин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омужествление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женщин.                                 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Если в дошкольные годы не заложить у девочек  мягкость, нежность, аккуратность, стремление к красоте, а у мальчиков – смелость, твердость, выносливость, решительность, рыцарское отношение к представительницам противоположного пола, то есть  не развить предпосылки женственности и мужественности, то это может привести к тому, что став взрослыми мужчинами и женщинами, они будут плохо справляться со своими семейными, общественными и социальными ролями.</a:t>
            </a:r>
          </a:p>
        </p:txBody>
      </p:sp>
    </p:spTree>
    <p:extLst>
      <p:ext uri="{BB962C8B-B14F-4D97-AF65-F5344CB8AC3E}">
        <p14:creationId xmlns:p14="http://schemas.microsoft.com/office/powerpoint/2010/main" val="232455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5F267-C101-474B-902D-9A2E38984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0E58DB-37D5-47F5-978B-E7574C476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DDBF79-C978-41D6-B073-5B9CCF8F433D}"/>
              </a:ext>
            </a:extLst>
          </p:cNvPr>
          <p:cNvSpPr txBox="1"/>
          <p:nvPr/>
        </p:nvSpPr>
        <p:spPr>
          <a:xfrm>
            <a:off x="1935332" y="869249"/>
            <a:ext cx="85758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Работа по формированию поло-ролевого поведения нацелена на ознакомление детей с качествами мужественности и женственности, проявлениями и предпочтениями мужчин и женщин в разных видах деятельности, их ролями в семье, на формирование навыков и умений поведения, а также выработку отношения детей к понятиям красоты, любви, доброжелательных отношений и формирование этих отношений между девочками и мальчиками в группе.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Цели, методы и подходы воспитания мальчиков и девочек должны быть различными. Биологические половые различия несут с собой различные эмоциональные, познавательные и личностные характеристики. Отсюда и возникает необходимость дифференцированного подхода в воспитании мальчиков и девочек с первых дней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13982172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5F267-C101-474B-902D-9A2E38984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0E58DB-37D5-47F5-978B-E7574C476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3F87A1-4A6A-4333-8EBC-C2CB3B9F8078}"/>
              </a:ext>
            </a:extLst>
          </p:cNvPr>
          <p:cNvSpPr txBox="1"/>
          <p:nvPr/>
        </p:nvSpPr>
        <p:spPr>
          <a:xfrm>
            <a:off x="1890945" y="665825"/>
            <a:ext cx="82828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Дифференцированный подход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к обучению девочек и мальчиков связан со следующими особенностями: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1. Различия в работе и структуре головного мозга.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Мозг мальчиков и девочек развивается в разные сроки, в разной последовательности и даже в разном темпе.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2. Разный темперамент.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Мальчикам свойственна подвижность, они растут более выносливыми, проявляют негативные эмоции ярче. Девочки более восприимчивы к эмоциональному состоянию окружающих, речь появляется раньше.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Средством формирования гендерной идентичности дошкольников является предметно-развивающая среда.     Роль взрослого заключается в том, чтобы открыть перед мальчиками и девочками весь спектр возможностей среды и направить их усилия на использование отдельных элементов с учетом гендерных и индивидуальных особенностей и потребностей каждого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23962889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5F267-C101-474B-902D-9A2E38984D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0E58DB-37D5-47F5-978B-E7574C476B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717F8AB-E2AA-4A9C-971F-1DAF11A90F67}"/>
              </a:ext>
            </a:extLst>
          </p:cNvPr>
          <p:cNvSpPr/>
          <p:nvPr/>
        </p:nvSpPr>
        <p:spPr>
          <a:xfrm>
            <a:off x="1127464" y="456129"/>
            <a:ext cx="10253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23A6078-57BB-4E21-867D-CCFF96858AA4}"/>
              </a:ext>
            </a:extLst>
          </p:cNvPr>
          <p:cNvSpPr/>
          <p:nvPr/>
        </p:nvSpPr>
        <p:spPr>
          <a:xfrm>
            <a:off x="2025589" y="917536"/>
            <a:ext cx="814082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Гендерное воспитание проявляется в любом процессе в детском саду.</a:t>
            </a:r>
            <a:endParaRPr lang="ru-RU" sz="2000" b="0" i="0" dirty="0">
              <a:solidFill>
                <a:srgbClr val="33333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Некоторые элементы внесены в организацию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непосредственно-образовательной деятельности 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 учетом гендерных особенностей, а именно:  перед непосредственно-образовательной деятельностью организуется дежурство: мальчики  расставляют столы и стулья, а девочки раскладывают раздаточный материал. Во время проведения  непосредственно образовательной деятельности  использую различные инструкции,  например: дать задание посчитать девочкам количество предметов, а мальчикам найти соответствующую цифру; на речевом развитии – при пересказывании рассказов – первыми пересказывают девочки, так как они быстрее запоминают информацию, потом мальчики, так как мальчикам требуется дополнительный речевой образец. </a:t>
            </a:r>
          </a:p>
        </p:txBody>
      </p:sp>
    </p:spTree>
    <p:extLst>
      <p:ext uri="{BB962C8B-B14F-4D97-AF65-F5344CB8AC3E}">
        <p14:creationId xmlns:p14="http://schemas.microsoft.com/office/powerpoint/2010/main" val="364884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126EF44-4F90-470B-87A1-DE086D8A7C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A43CAA4B-D225-47A8-BE7B-337B3095E4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08FF7-63CC-4A2F-9F52-92A039B49A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E68F0E-F307-4DC2-B8DC-B8F1287A51AF}"/>
              </a:ext>
            </a:extLst>
          </p:cNvPr>
          <p:cNvSpPr txBox="1"/>
          <p:nvPr/>
        </p:nvSpPr>
        <p:spPr>
          <a:xfrm>
            <a:off x="488273" y="661422"/>
            <a:ext cx="10315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66E6F32-13E5-43C2-B362-915010FD8633}"/>
              </a:ext>
            </a:extLst>
          </p:cNvPr>
          <p:cNvSpPr/>
          <p:nvPr/>
        </p:nvSpPr>
        <p:spPr>
          <a:xfrm>
            <a:off x="1023890" y="260820"/>
            <a:ext cx="1067983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Игры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по гендерному воспитанию помогают сформировать социальный пол человека, куда входят социальные, психологические и культурные особенности. Роль воспитателя состоит в том, что он ежедневно участвует в играх детей. При этом он руководит, как играми, в которых участвуют по желанию все дети, так и дифференцированно играет с девочками и мальчиками.</a:t>
            </a:r>
          </a:p>
          <a:p>
            <a:pPr algn="just"/>
            <a:r>
              <a:rPr lang="ru-RU" sz="20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Сюжетно-ролевая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игра для ребенка – это особый мир, где есть возможность реализации своих интересов, желаний, предпочтений, фантазий, обретения опыта взаимодействия с представителями обоего пола, свободы выбора, инициативности, самостоятельности, творчества. Игра позволяет ребенку примерить самые разные социальные роли, взаимоотношения (игровые и реальные), получить массу положительных эмоций, впечатлений, незабываемых, радостных моментов. Девочки предпочитают игровые сюжеты, отражающие типично женские интересы: моду, домашние дела и обязанности женщины, женские профессии; мальчики предпочитают игровые сюжеты, отражающие мужские черты (смелость, героизм, отважность), интересы, мужские взаимоотношения в мужских профессиях и деяниях. То есть тематика сюжетно-ролевых игр девочек социально-бытовая, а у мальчиков – техническая и общественная.</a:t>
            </a:r>
          </a:p>
        </p:txBody>
      </p:sp>
    </p:spTree>
    <p:extLst>
      <p:ext uri="{BB962C8B-B14F-4D97-AF65-F5344CB8AC3E}">
        <p14:creationId xmlns:p14="http://schemas.microsoft.com/office/powerpoint/2010/main" val="112263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19518</TotalTime>
  <Words>1493</Words>
  <Application>Microsoft Office PowerPoint</Application>
  <PresentationFormat>Широкоэкранный</PresentationFormat>
  <Paragraphs>69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Calibri</vt:lpstr>
      <vt:lpstr>Calibri Light</vt:lpstr>
      <vt:lpstr>Times New Roman</vt:lpstr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Гусейнова</dc:creator>
  <cp:lastModifiedBy>Диана Гусейнова</cp:lastModifiedBy>
  <cp:revision>17</cp:revision>
  <dcterms:created xsi:type="dcterms:W3CDTF">2023-11-09T11:32:29Z</dcterms:created>
  <dcterms:modified xsi:type="dcterms:W3CDTF">2023-11-30T11:43:35Z</dcterms:modified>
</cp:coreProperties>
</file>