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57" r:id="rId4"/>
    <p:sldId id="258" r:id="rId5"/>
    <p:sldId id="264" r:id="rId6"/>
    <p:sldId id="261" r:id="rId7"/>
    <p:sldId id="263" r:id="rId8"/>
    <p:sldId id="262" r:id="rId9"/>
    <p:sldId id="260" r:id="rId10"/>
    <p:sldId id="259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416" autoAdjust="0"/>
  </p:normalViewPr>
  <p:slideViewPr>
    <p:cSldViewPr>
      <p:cViewPr>
        <p:scale>
          <a:sx n="60" d="100"/>
          <a:sy n="60" d="100"/>
        </p:scale>
        <p:origin x="-16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A5D4E-1258-47F2-A100-87B80BF22A5F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0A075-4D50-474C-AD93-93ABAA2B4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7204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0A075-4D50-474C-AD93-93ABAA2B4DF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557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332656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 № 2» г. Пласта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643050"/>
            <a:ext cx="68407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во 2ой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- средней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«Овощи и фрукты – полезные продукты»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(с применением здоровьесберегающих технологий)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93308" y="4496313"/>
            <a:ext cx="1881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Будникова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Е.Ю.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7261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213501"/>
              </p:ext>
            </p:extLst>
          </p:nvPr>
        </p:nvGraphicFramePr>
        <p:xfrm>
          <a:off x="1691680" y="332656"/>
          <a:ext cx="6096000" cy="518457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48000"/>
                <a:gridCol w="3048000"/>
              </a:tblGrid>
              <a:tr h="1296144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Художественно-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эстетическое развитие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НОД: Лепка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«Фрукты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и овощи на тарелочке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»;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НОД: рисование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«Фрукты и овощи»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Слушание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песен про овощи и фрукты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Подвижные игры: «Передай апельсин», «Добрось до корзины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Кто быстрее соберёт?» ,«Сбор урожая», " Кто быстрее?", «Апельсин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Хороводная игра «В огород пойдем»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Социально-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коммуникативное развитие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Сюжетно-ролевые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игры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«В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магазине», «Семья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Пальчиковые игры: «Мы капусту солим, солим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Пальчиковые игры: «Будем овощи считать».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2300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«Фрукты и овощи»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IMG-20211119-WA003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14348" y="642918"/>
            <a:ext cx="3571900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IMG-20211119-WA00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72000" y="1285860"/>
            <a:ext cx="3771927" cy="4714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IMG-20211119-WA004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14348" y="3728632"/>
            <a:ext cx="3571900" cy="2986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8337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" y="214290"/>
            <a:ext cx="9143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«Фрукты и овощи на тарелочке»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20211029_09325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-250981" y="1822561"/>
            <a:ext cx="5286412" cy="3784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20211029_09333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00562" y="3748591"/>
            <a:ext cx="4214842" cy="2895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20211029_09321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500562" y="785794"/>
            <a:ext cx="4196716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39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71414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«Баба сеяла горох»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20211122_09385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4862623" y="495171"/>
            <a:ext cx="3204968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0211122_09391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1164479" y="264225"/>
            <a:ext cx="2957390" cy="35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20211122_09392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1065044" y="3422482"/>
            <a:ext cx="3584889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20211122_09393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5400000">
            <a:off x="4478329" y="3478181"/>
            <a:ext cx="3571844" cy="3187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9189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4546" y="214290"/>
            <a:ext cx="423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«Что где растет?»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0211122_101213.jpg"/>
          <p:cNvPicPr>
            <a:picLocks noChangeAspect="1"/>
          </p:cNvPicPr>
          <p:nvPr/>
        </p:nvPicPr>
        <p:blipFill>
          <a:blip r:embed="rId4" cstate="print"/>
          <a:srcRect l="27344" t="-1042" r="32031"/>
          <a:stretch>
            <a:fillRect/>
          </a:stretch>
        </p:blipFill>
        <p:spPr>
          <a:xfrm rot="5400000">
            <a:off x="3010660" y="-438947"/>
            <a:ext cx="2500330" cy="4664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20211122_101218.jpg"/>
          <p:cNvPicPr>
            <a:picLocks noChangeAspect="1"/>
          </p:cNvPicPr>
          <p:nvPr/>
        </p:nvPicPr>
        <p:blipFill>
          <a:blip r:embed="rId5" cstate="print"/>
          <a:srcRect l="30469"/>
          <a:stretch>
            <a:fillRect/>
          </a:stretch>
        </p:blipFill>
        <p:spPr>
          <a:xfrm rot="5400000">
            <a:off x="558824" y="3227334"/>
            <a:ext cx="331144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20211122_101231.jpg"/>
          <p:cNvPicPr>
            <a:picLocks noChangeAspect="1"/>
          </p:cNvPicPr>
          <p:nvPr/>
        </p:nvPicPr>
        <p:blipFill>
          <a:blip r:embed="rId6" cstate="print"/>
          <a:srcRect l="27344" t="21875" r="21093"/>
          <a:stretch>
            <a:fillRect/>
          </a:stretch>
        </p:blipFill>
        <p:spPr>
          <a:xfrm rot="5400000">
            <a:off x="4647638" y="3139046"/>
            <a:ext cx="3277745" cy="3714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486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5072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«Найди пару»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11122_10293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1954457" y="2648064"/>
            <a:ext cx="3714777" cy="24191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0211122_10283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-435311" y="1292511"/>
            <a:ext cx="3942392" cy="26432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643438" y="214290"/>
            <a:ext cx="4208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«Собери урожай»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20211122_09333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143504" y="642918"/>
            <a:ext cx="3342694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20211122_093515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143504" y="3357562"/>
            <a:ext cx="3357554" cy="3074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031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14311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31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1429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Массаж «Мы капусту рубим – рубим…»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11122_102319.jpg"/>
          <p:cNvPicPr>
            <a:picLocks noChangeAspect="1"/>
          </p:cNvPicPr>
          <p:nvPr/>
        </p:nvPicPr>
        <p:blipFill>
          <a:blip r:embed="rId4" cstate="print"/>
          <a:srcRect l="17187" t="10416" b="17708"/>
          <a:stretch>
            <a:fillRect/>
          </a:stretch>
        </p:blipFill>
        <p:spPr>
          <a:xfrm rot="5400000">
            <a:off x="1244446" y="1255828"/>
            <a:ext cx="3511835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0211122_102337.jpg"/>
          <p:cNvPicPr>
            <a:picLocks noChangeAspect="1"/>
          </p:cNvPicPr>
          <p:nvPr/>
        </p:nvPicPr>
        <p:blipFill>
          <a:blip r:embed="rId5" cstate="print"/>
          <a:srcRect l="12500" t="17708" b="8333"/>
          <a:stretch>
            <a:fillRect/>
          </a:stretch>
        </p:blipFill>
        <p:spPr>
          <a:xfrm rot="5400000">
            <a:off x="3712504" y="1283619"/>
            <a:ext cx="3500462" cy="2219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20211122_102403.jpg"/>
          <p:cNvPicPr>
            <a:picLocks noChangeAspect="1"/>
          </p:cNvPicPr>
          <p:nvPr/>
        </p:nvPicPr>
        <p:blipFill>
          <a:blip r:embed="rId6" cstate="print"/>
          <a:srcRect l="7031" t="7291" b="8333"/>
          <a:stretch>
            <a:fillRect/>
          </a:stretch>
        </p:blipFill>
        <p:spPr>
          <a:xfrm rot="5400000">
            <a:off x="340951" y="3796388"/>
            <a:ext cx="3643315" cy="2479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20211122_102447.jpg"/>
          <p:cNvPicPr>
            <a:picLocks noChangeAspect="1"/>
          </p:cNvPicPr>
          <p:nvPr/>
        </p:nvPicPr>
        <p:blipFill>
          <a:blip r:embed="rId7" cstate="print"/>
          <a:srcRect l="16406" t="16666" r="9375" b="17708"/>
          <a:stretch>
            <a:fillRect/>
          </a:stretch>
        </p:blipFill>
        <p:spPr>
          <a:xfrm rot="5400000">
            <a:off x="4815645" y="3828297"/>
            <a:ext cx="3643314" cy="24160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031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0"/>
            <a:ext cx="76245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4500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познавательный</a:t>
            </a:r>
          </a:p>
          <a:p>
            <a:pPr marL="342900" indent="4500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«Овощи и фрукты – полезные продукты»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4500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краткосрочный (1 неделя)</a:t>
            </a:r>
          </a:p>
          <a:p>
            <a:pPr marL="342900" indent="4500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воспитатель второй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музыкальный руководитель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690336"/>
            <a:ext cx="78186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правильном питании и здоровом образе жизни посредством ознакомления детей 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овощами и фруктами, их пользе. Расширить и обобщить знания детей об овощах и фруктах через разные виды деятельности.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4408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5" y="332656"/>
            <a:ext cx="7848873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7200"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младшего дошкольного возраста знакомятся с такими понятиями как овощи и фрукты. Для многих детей эти понятия неразделимы, очень сложно их классифицировать. Чтобы помочь детям классифицировать овощи и фрукты, необходимо познакомить со свойствами и местом их произрастания. В то же время дети должны понять, что овощи и фрукты очень полезны для здоровья, так как в них очень много витаминов, которые позволяют им лучше расти и развиваться.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помочь детям классифицировать овощи и фрукты, познакомить их со свойствами и местом их произрастания был выбран метод проектов.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Умение детей классифицировать, сравнивать и обобщать способствует умственному развитию детей, развивает интерес.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9555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1" y="0"/>
            <a:ext cx="806489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indent="457200" algn="ctr"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детей с разнообразием овощей и фруктов, их полезными свойствами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Познакомить с понятием «Витамины». Сформировать у детей представление о том, что витамины, содержащиеся в овощах и фруктах, полезны для здоровья человека.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3.Развивать умение детей изображать овощи и фрукты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лепке, используя различные способы и средства изображения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связную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детей, их психические процессы (мышление, внимание, память, воображение)</a:t>
            </a:r>
          </a:p>
          <a:p>
            <a:pPr indent="457200" algn="ctr"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4.Воспитывать стремление к здоровому образу жизни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навыки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и взаимодействия, активность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5530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620688"/>
            <a:ext cx="81781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дети познакомятся с многообразием овощей и фруктов, их пользой для организма человека;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 у детей будут сформированы начальные представления о правильном питании и здоровом образе жизни;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значительно обогатится словарный запас;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у детей возникнет желание «творить», отражать свои представления в изобразительной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3998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188640"/>
            <a:ext cx="777686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</a:t>
            </a:r>
          </a:p>
          <a:p>
            <a:pPr indent="457200">
              <a:lnSpc>
                <a:spcPct val="150000"/>
              </a:lnSpc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ПОДГОТОВИТЕЛЬНЫЙ ЭТАП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Подобрать и изучить методическую литературу по теме проекта.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2.Пополнить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среду: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художественной литературы по теме;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энциклопедий;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Составление картотек загадок, стихов, поговорок;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Подготовить информацию для родителей по темам: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: «Пирамида здоровых продуктов»;</a:t>
            </a:r>
          </a:p>
          <a:p>
            <a:pPr indent="457200"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 каких продуктах живут витамины?»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5755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5656" y="332656"/>
            <a:ext cx="68407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 indent="457200"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поделок «Праздник урожая»</a:t>
            </a:r>
          </a:p>
          <a:p>
            <a:pPr indent="457200"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2.Выставка рисунков: «Овощи и фрукты – полезные продукты»</a:t>
            </a:r>
          </a:p>
          <a:p>
            <a:pPr indent="457200" algn="ctr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3.Презентация для детей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«Овощи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фрукты - полезные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продукты»</a:t>
            </a:r>
          </a:p>
          <a:p>
            <a:pPr indent="457200" algn="ctr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НОД «В гостях у бабушки Маруси»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227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1" y="188640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ЭТАП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324146"/>
              </p:ext>
            </p:extLst>
          </p:nvPr>
        </p:nvGraphicFramePr>
        <p:xfrm>
          <a:off x="1763688" y="764704"/>
          <a:ext cx="6096000" cy="450729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8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Познавательное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Рассматривание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 дидактического пособия «Овощи» и "Фрукты; </a:t>
                      </a:r>
                      <a:endParaRPr lang="ru-RU" sz="14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овощей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 муляжи, оригинал); </a:t>
                      </a:r>
                      <a:endParaRPr lang="ru-RU" sz="14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репродукций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картин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А.Куприна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«Натюрморт с кабачками и корзиной», </a:t>
                      </a:r>
                      <a:endParaRPr lang="ru-RU" sz="14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Ван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Гог « Корзина картошки»;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endParaRPr lang="ru-RU" sz="14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НОД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 познавательному развитию: ознакомление с окружающим миром: 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«В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гостях у бабушки Маруси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»;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Дидактические игры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 "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Полезно-Вредно», «Узнай на вкус», «Разложи по корзинкам», «С какого дерева упало?», «Покажи и расскажи», «Что сажают в огороде».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Настольно- печатные игры: домино "Фрукты", "Овощи";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695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7200069"/>
              </p:ext>
            </p:extLst>
          </p:nvPr>
        </p:nvGraphicFramePr>
        <p:xfrm>
          <a:off x="1691680" y="620688"/>
          <a:ext cx="6096000" cy="44577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Речевое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Чтение 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художественной литературы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Капутикян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«Маша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обедает»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Михалков «Волшебный огород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Успенский «Как капусту мы растили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Михалков «Спор овощей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 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Сутеев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«Мешок яблок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 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Вершки и корешки", «Репка»; </a:t>
                      </a:r>
                      <a:endParaRPr lang="ru-RU" sz="14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Тувима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«Овощи» (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отрывок)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Токмакова</a:t>
                      </a:r>
                      <a:r>
                        <a:rPr lang="ru-RU" sz="1400" b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«Яблонька»</a:t>
                      </a: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Е.Благинина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 Приходи в огород»;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Отгадывание загадок о фруктах и овощах;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Беседы: «Овощи и фрукты – полезные продукты!», «Где растут овощи?», "Где живут витамины", «Где растут фрукты?».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НОД по развитию речи</a:t>
                      </a:r>
                      <a:r>
                        <a:rPr lang="ru-RU" sz="14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 «</a:t>
                      </a:r>
                      <a: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Овощи»</a:t>
                      </a:r>
                      <a:br>
                        <a:rPr lang="ru-RU" sz="14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</a:b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944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558</Words>
  <Application>Microsoft Office PowerPoint</Application>
  <PresentationFormat>Экран (4:3)</PresentationFormat>
  <Paragraphs>113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user</cp:lastModifiedBy>
  <cp:revision>29</cp:revision>
  <dcterms:created xsi:type="dcterms:W3CDTF">2021-11-18T11:34:49Z</dcterms:created>
  <dcterms:modified xsi:type="dcterms:W3CDTF">2023-11-30T03:57:03Z</dcterms:modified>
</cp:coreProperties>
</file>