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68" r:id="rId3"/>
    <p:sldId id="269" r:id="rId4"/>
    <p:sldId id="276" r:id="rId5"/>
    <p:sldId id="270" r:id="rId6"/>
    <p:sldId id="271" r:id="rId7"/>
    <p:sldId id="272" r:id="rId8"/>
    <p:sldId id="273" r:id="rId9"/>
    <p:sldId id="274" r:id="rId10"/>
    <p:sldId id="277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1340768"/>
            <a:ext cx="4812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 СЕРДЦА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sunhome.ru/journal/7/iskusstvennoe-serdce-v2.orig.jpg"/>
          <p:cNvPicPr>
            <a:picLocks noChangeAspect="1" noChangeArrowheads="1"/>
          </p:cNvPicPr>
          <p:nvPr/>
        </p:nvPicPr>
        <p:blipFill>
          <a:blip r:embed="rId3" cstate="print"/>
          <a:srcRect l="28266"/>
          <a:stretch>
            <a:fillRect/>
          </a:stretch>
        </p:blipFill>
        <p:spPr bwMode="auto">
          <a:xfrm>
            <a:off x="2771800" y="2780928"/>
            <a:ext cx="3701069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5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https://learningapps.org/display?v=pwbdykr2523</a:t>
            </a:r>
            <a:endParaRPr lang="ru-RU" dirty="0"/>
          </a:p>
        </p:txBody>
      </p:sp>
      <p:pic>
        <p:nvPicPr>
          <p:cNvPr id="1026" name="Picture 2" descr="https://learningapps.org/qrcode.php?id=pwbdykr25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71546"/>
            <a:ext cx="624840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7704" y="836712"/>
            <a:ext cx="5960799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Ребята, молодцы!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урок!!!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catherineasquithgallery.com/uploads/posts/2021-03/1614577648_38-p-fiksiki-na-belom-fone-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7044539" cy="3699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8064" y="2000240"/>
            <a:ext cx="3995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не прижиматься ухом к груди своих пациенток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французский врач Рене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Лаэннек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изобрел стетоскоп (1816 г),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тех пор прошло более двухсот лет, а мы до сих пор пользуемся его изобретением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pic>
        <p:nvPicPr>
          <p:cNvPr id="26628" name="Picture 4" descr="https://avatars.mds.yandex.net/i?id=b1c9df4aae0f00eb6ed1876b50576d57-3927965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4954150" cy="41284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8992" y="642918"/>
            <a:ext cx="23394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Фонендоскоп </a:t>
            </a:r>
          </a:p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стетоскоп)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908720"/>
            <a:ext cx="85689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люди разные, и сердце у всех работает по-своему, в зависимости от того, что мы делаем в данный момент: отдыхаем, спим, поднимаемся по лестнице, а может быть, грустим.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Сердце реагирует на любые изменения и волнение человека.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Когда мы плачем, волнуемся, бежим или прыгаем, </a:t>
            </a: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 сердце бьется сильнее и чаще.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-Когда мы спим или отдыхаем,</a:t>
            </a: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наше сердце бьется медленнее.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2357430"/>
            <a:ext cx="3338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1052736"/>
            <a:ext cx="687342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Расчёт максимально допустимого пульса</a:t>
            </a:r>
          </a:p>
          <a:p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Максимальный пульс это пульс, который максимально допустим для человека. Выше этого пульса недопустимо, вредно скажется на нашем здоровье.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известная упрощенная математическая формула: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МП = 220 – В, где МП – максимальный пульс, В – возраст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836712"/>
            <a:ext cx="7324826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Расчёт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субмаксимального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пульса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Субмаксимальный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пульс рассчитывается по формуле: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 = МП : 100 * 85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908720"/>
            <a:ext cx="40799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Расчёт уровня нагрузки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916832"/>
            <a:ext cx="7992889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способ доступен в любых условиях. Общий принцип таков: подсчитать пульс до нагрузки; дать определенную нагрузку в течении 3-х минут (20 приседаний); подсчитать пульс сразу после нагрузки; подсчитать пульс через 3 минуты после нагрузки.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Данные пульса до нагрузки и после нагрузки у вас записано на рабочих листах.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(Пульс после нагрузки * 100 : пульс до нагрузки) – 100 =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35-50 – малая нагрузка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50-70 – средняя нагрузка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70-90 – высокая нагрузка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39752" y="836712"/>
            <a:ext cx="51643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Расчёт двойного произведения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1844824"/>
            <a:ext cx="70922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выявления индивидуальной переносимости нагрузок существует еще один метод определения физической работоспособности.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Двойное произведение: ДП= П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АД : 100, где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ДП - это двойное произведение,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 - частота пульса в 1 мин,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 - величина систолического артериального давления.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здорового человека ДП должен быть при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субмаксимальной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нагрузке в пределах  250-330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4176_28-p-fon-dlya-diplomnoi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980728"/>
            <a:ext cx="77768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того, чтобы сердце было здоровым, 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нем нужно заботиться: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заниматься физкультурой, спортом,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играть в подвижные игры,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гулять на свежем воздухе,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обязательно спать ночью, чтобы сердце отдыхало,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нельзя сильно уставать, переутомляться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полноценно питаться,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избегать травм, которые ведут к большой потере крови.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А еще, не нужно расстраиваться по пустякам и злиться.    Когда настроение хорошее, то и на сердце хорошо.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*и не забывать  про  математические расчеты по нагрузке,  когда занимаетесь спортом, физическим трудом.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326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111</cp:lastModifiedBy>
  <cp:revision>30</cp:revision>
  <dcterms:created xsi:type="dcterms:W3CDTF">2023-04-15T12:18:11Z</dcterms:created>
  <dcterms:modified xsi:type="dcterms:W3CDTF">2023-04-24T12:48:37Z</dcterms:modified>
</cp:coreProperties>
</file>