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8E5516F-8041-478F-B0B4-A59AE1ADB33E}">
          <p14:sldIdLst>
            <p14:sldId id="256"/>
            <p14:sldId id="257"/>
            <p14:sldId id="258"/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FA5-3BBF-4E2C-A7A7-BED921419141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B906CFA-EAE6-4974-9371-758B0C2A3047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FA5-3BBF-4E2C-A7A7-BED921419141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906CFA-EAE6-4974-9371-758B0C2A3047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FA5-3BBF-4E2C-A7A7-BED921419141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906CFA-EAE6-4974-9371-758B0C2A3047}" type="slidenum">
              <a:rPr lang="ru-RU" smtClean="0"/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FA5-3BBF-4E2C-A7A7-BED921419141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906CFA-EAE6-4974-9371-758B0C2A3047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FA5-3BBF-4E2C-A7A7-BED921419141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906CFA-EAE6-4974-9371-758B0C2A3047}" type="slidenum">
              <a:rPr lang="ru-RU" smtClean="0"/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FA5-3BBF-4E2C-A7A7-BED921419141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906CFA-EAE6-4974-9371-758B0C2A3047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FA5-3BBF-4E2C-A7A7-BED921419141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06CFA-EAE6-4974-9371-758B0C2A3047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FA5-3BBF-4E2C-A7A7-BED921419141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06CFA-EAE6-4974-9371-758B0C2A3047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FA5-3BBF-4E2C-A7A7-BED921419141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06CFA-EAE6-4974-9371-758B0C2A3047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FA5-3BBF-4E2C-A7A7-BED921419141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906CFA-EAE6-4974-9371-758B0C2A3047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FA5-3BBF-4E2C-A7A7-BED921419141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B906CFA-EAE6-4974-9371-758B0C2A3047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FA5-3BBF-4E2C-A7A7-BED921419141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B906CFA-EAE6-4974-9371-758B0C2A3047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FA5-3BBF-4E2C-A7A7-BED921419141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06CFA-EAE6-4974-9371-758B0C2A3047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FA5-3BBF-4E2C-A7A7-BED921419141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06CFA-EAE6-4974-9371-758B0C2A3047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FA5-3BBF-4E2C-A7A7-BED921419141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06CFA-EAE6-4974-9371-758B0C2A3047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3FA5-3BBF-4E2C-A7A7-BED921419141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906CFA-EAE6-4974-9371-758B0C2A3047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F3FA5-3BBF-4E2C-A7A7-BED921419141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B906CFA-EAE6-4974-9371-758B0C2A3047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7512" y="540971"/>
            <a:ext cx="10782300" cy="3352800"/>
          </a:xfrm>
        </p:spPr>
        <p:txBody>
          <a:bodyPr>
            <a:normAutofit fontScale="90000"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Уровневые задания на тему: «Мягкий знак (ь) на конце имен существительных после шипящих»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7512" y="5557055"/>
            <a:ext cx="8701571" cy="591479"/>
          </a:xfrm>
        </p:spPr>
        <p:txBody>
          <a:bodyPr/>
          <a:lstStyle/>
          <a:p>
            <a:r>
              <a:rPr lang="ru-RU" dirty="0"/>
              <a:t>Выполнила: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606" y="251036"/>
            <a:ext cx="10772775" cy="930650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Узнавание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606" y="1181687"/>
            <a:ext cx="10753725" cy="5528602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имеющихся знаний по теме правописание мягкого знака на конце имен существительных после шипящих.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Соотнесите слова с их группой: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        а) вещь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  б) ковш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 в) товарищ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      г) нож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комментарии:                                                                          Предполагаемые ответы детей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задания выполняются на основе знаний учащихся по теме. 1)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б,в,г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множественный выбор/сопоставление вариантов.                   2) а,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сложности является базовым.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оценивания: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77016" y="5507500"/>
          <a:ext cx="2096842" cy="10994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3378"/>
                <a:gridCol w="1503464"/>
              </a:tblGrid>
              <a:tr h="4360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1 балл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Верный ответ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634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0 баллов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Неверный ответ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606" y="251036"/>
            <a:ext cx="10772775" cy="930650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606" y="1181687"/>
            <a:ext cx="10753725" cy="5528602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Воспроизведение усвоенных знаний по изученному правилу о правописании мягкого знака на конце имен существительных после шипящих.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Сделай вывод, когда в именах существительных с шипящим звуком на конце пишется мягкий знак (ь), а когда не пишется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комментарии:                                                                          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задания выполняются на основе знаний учащихся о правописании мягкого знака (ь) в имени существительном после шипящих.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с полным ответом. Базовый уровень сложности. (2 балла)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Критерии: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                                                                                                           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Предполагаемые ответы детей: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на странице учебника 31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47956" y="4420413"/>
          <a:ext cx="1876449" cy="2070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0418"/>
                <a:gridCol w="1376031"/>
              </a:tblGrid>
              <a:tr h="6194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2 балла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Правило сформулировано верно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319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1 балл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Правило сформулировано неточно, с ошибками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195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0 баллов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Правило не сформулировано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606" y="251036"/>
            <a:ext cx="10772775" cy="930650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606" y="1181687"/>
            <a:ext cx="10753725" cy="55286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и оценка уровня сформированности умений учащихся делать осмысленное восприятие знаний о правописании мягкого знака (ь) имен существительных после шипящих.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Вставь пропущенные буквы и Ь (мягкий знак) после шипящих, где это необходимо: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..., в...глянул из-за туч..., острый нож..., дер...во без груш..., м…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рской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пляж, много в…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сёлых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передач… 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комментарии: 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задания выполняются на основе знаний о правописании мягкого знака в именах существительных после шипящих.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вставить пропущенные буквы.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уровню сложности являются повышенными (3 балла).                                                                         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Предполагаемые ответы детей:                                                                                              Критерии: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:Правильная речь, выглянул из-за туч, острый нож,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дерево без груш, морской пляж, много весёлых передач.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534910" y="3659783"/>
          <a:ext cx="1999484" cy="29471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9742"/>
                <a:gridCol w="999742"/>
              </a:tblGrid>
              <a:tr h="7761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3 балла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Задание выполнено верно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0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2 балла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Есть ошибки (1-3)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0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1 балл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Нет объяснения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249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0 баллов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Задание не выполнено/выполнено неверно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606" y="251036"/>
            <a:ext cx="10772775" cy="930650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в знакомых условиях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606" y="1181687"/>
            <a:ext cx="10753725" cy="55286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Самостоятельное преобразование информации в знакомых условиях по теме мягкий знак на конце имен существительных после шипящих.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Запишите, вставляя пропущенные буквы. Укажите род имён существительных.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Весёлая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молодёж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…,Колючий ё…, скорая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 тёплый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 хорошая ре…, серая мы…, лесная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 ночная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 солнечный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 русская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 чудесный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пейза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 спелая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 второй эта…, ловкий цирка…, морской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пля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комментарии: 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выполняется на основе знаний о правописании мягкого знака в именах существительных после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шипящих.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вставить пропущенные буквы. Указать род.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уровню сложности – высокое (4 балла).                                                                        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Предполагаемые ответы детей:                                                                                                                         Критерии: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Весёлая молодёжь (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колючий еж (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скорая помощь (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тёплый плащ (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хорошая речь (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серая мышь (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лесная глушь (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ночная тишь (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солнечный луч (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печь (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чудесный пейзаж (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спелая рожь (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второй этаж (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ловкий циркач (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морской пляж (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99129" y="2873680"/>
          <a:ext cx="1762661" cy="38366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3227"/>
                <a:gridCol w="1229434"/>
              </a:tblGrid>
              <a:tr h="8182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4 балла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Верно вставлены пропущенные буквы, указан род.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</a:tr>
              <a:tr h="653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3 балла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В пропущенных буквах есть ошибки (1-3) указан род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</a:tr>
              <a:tr h="6856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2 балла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В пропущенных буквах есть ошибки (3-4) не определен род.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</a:tr>
              <a:tr h="818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1 балл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В пропущенных буквах есть ошибки (5-7). Не определен род.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</a:tr>
              <a:tr h="4889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0 баллов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Дан неверный ответ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606" y="251036"/>
            <a:ext cx="10772775" cy="930650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в новых условиях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606" y="1181687"/>
            <a:ext cx="10753725" cy="55286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Самостоятельное преобразование информации в новых условиях по теме мягкий знак на конце имен существительных после шипящих.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Подберите к каждому имени существительному антоним. Запишите слова парами. Объясните написание мягкого знака.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День- ______, правда- ______, старт-______, смех-_____, шум-_____, полдень-______.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комментарии: 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задания выполняются на основе преобразованных знаний по теме мягкий знак на конце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имен существительных после шипящих.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типу задания с развернутым ответом. По уровню сложности – высокое (5 баллов). 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Предполагаемые ответы детей:                                                                                                          Критерии: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– ночь, старт – финиш, смех – печаль, шум – тишь,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 – ложь, полдень – полночь.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Объяснение по правилу из учебника.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226455" y="2641727"/>
          <a:ext cx="1715770" cy="42162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8860"/>
                <a:gridCol w="1176910"/>
              </a:tblGrid>
              <a:tr h="1019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баллов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Все слова правильно объединены в пары. Объяснено написание.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</a:tr>
              <a:tr h="1189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3-4 балла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Не объединены в пары только несколько слов.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Объяснено написание.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</a:tr>
              <a:tr h="10191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1-2 балла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Все слова правильно объединены в пары.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Не объяснено написание.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</a:tr>
              <a:tr h="5068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 баллов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Неверное выполнение задания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Легкий дым</Template>
  <TotalTime>0</TotalTime>
  <Words>5325</Words>
  <Application>WPS Presentation</Application>
  <PresentationFormat>Широкоэкранный</PresentationFormat>
  <Paragraphs>166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Arial</vt:lpstr>
      <vt:lpstr>SimSun</vt:lpstr>
      <vt:lpstr>Wingdings</vt:lpstr>
      <vt:lpstr>Wingdings 3</vt:lpstr>
      <vt:lpstr>Arial</vt:lpstr>
      <vt:lpstr>Times New Roman</vt:lpstr>
      <vt:lpstr>Century Gothic</vt:lpstr>
      <vt:lpstr>Microsoft YaHei</vt:lpstr>
      <vt:lpstr>Arial Unicode MS</vt:lpstr>
      <vt:lpstr>Calibri</vt:lpstr>
      <vt:lpstr>Легкий дым</vt:lpstr>
      <vt:lpstr>Уровневые задания на тему: «Мягкий знак (ь) на конце имен существительных после шипящих»</vt:lpstr>
      <vt:lpstr>Узнавание</vt:lpstr>
      <vt:lpstr>Воспроизведение</vt:lpstr>
      <vt:lpstr>Понимание </vt:lpstr>
      <vt:lpstr>Применение в знакомых условиях </vt:lpstr>
      <vt:lpstr>Применение в новых условиях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Уровневые задания на тему: «Мягкий знак (ь) на конце имен существительных после шипящих»</dc:title>
  <dc:creator>k307</dc:creator>
  <cp:lastModifiedBy>1036798</cp:lastModifiedBy>
  <cp:revision>7</cp:revision>
  <dcterms:created xsi:type="dcterms:W3CDTF">2022-12-24T06:16:00Z</dcterms:created>
  <dcterms:modified xsi:type="dcterms:W3CDTF">2023-11-30T11:42:02Z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964F41FBC3084AFEBBC9C7E96CA75B89</vt:lpwstr>
  </property>
  <property fmtid="{D5CDD505-2E9C-101B-9397-08002B2CF9AE}" pid="3" name="KSOProductBuildVer">
    <vt:lpwstr>1033-11.2.0.11341</vt:lpwstr>
  </property>
</Properties>
</file>