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6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tags" Target="tags/tag1.xml" /><Relationship Id="rId13" Type="http://schemas.openxmlformats.org/officeDocument/2006/relationships/presProps" Target="presProps.xml" /><Relationship Id="rId14" Type="http://schemas.openxmlformats.org/officeDocument/2006/relationships/viewProps" Target="viewProps.xml" /><Relationship Id="rId15" Type="http://schemas.openxmlformats.org/officeDocument/2006/relationships/theme" Target="theme/theme1.xml" /><Relationship Id="rId16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D8CD-C488-49F0-9B73-5BB39BF3B88E}" type="datetimeFigureOut">
              <a:rPr lang="ru-RU" smtClean="0"/>
              <a:t>02.12.23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E915-B885-4AEE-A336-F03EE3D6E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41327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3D8CD-C488-49F0-9B73-5BB39BF3B88E}" type="datetimeFigureOut">
              <a:rPr lang="ru-RU" smtClean="0"/>
              <a:t>02.12.23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E915-B885-4AEE-A336-F03EE3D6E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00995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3D8CD-C488-49F0-9B73-5BB39BF3B88E}" type="datetimeFigureOut">
              <a:rPr lang="ru-RU" smtClean="0"/>
              <a:t>02.12.23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33E915-B885-4AEE-A336-F03EE3D6E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75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Relationship Id="rId3" Type="http://schemas.openxmlformats.org/officeDocument/2006/relationships/image" Target="../media/image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3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image" Target="../media/image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1F52C0E3-D307-B946-8371-9B6A713CE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2B17B33A-EE7D-9642-AD5F-5F617024B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C12D2FD-E468-7745-A0F2-6C8C01708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DDE0475-52C0-1548-97A4-EBD07428C14D}"/>
              </a:ext>
            </a:extLst>
          </p:cNvPr>
          <p:cNvSpPr>
            <a:spLocks noChangeAspect="1"/>
          </p:cNvSpPr>
          <p:nvPr/>
        </p:nvSpPr>
        <p:spPr>
          <a:xfrm>
            <a:off x="1674321" y="3321424"/>
            <a:ext cx="8601310" cy="10080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Nature is our habitat</a:t>
            </a:r>
            <a:endParaRPr lang="ru-RU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54972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FF316-5B44-1243-9578-CF808460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B3228A0-CE99-8248-842F-6DC7567575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5694" y="898479"/>
            <a:ext cx="5061043" cy="506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176759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C7234E-828C-7A96-FD3D-A5AB3929F2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3200"/>
              <a:t>Nature is our habitat which is lovely in any season and weather. </a:t>
            </a:r>
            <a:br>
              <a:rPr lang="ru-RU" sz="3200"/>
            </a:br>
            <a:r>
              <a:rPr lang="en-US" sz="3200"/>
              <a:t>When we are in harmony with it</a:t>
            </a:r>
            <a:r>
              <a:rPr lang="ru-RU" sz="3200"/>
              <a:t>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6D5965-92ED-830F-C962-BE64BF4ABC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82903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FBCDC-AA84-67F7-FFC5-D48A08EBA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5506" y="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 sz="4400"/>
              <a:t>      </a:t>
            </a:r>
            <a:br>
              <a:rPr lang="en-US" sz="4400"/>
            </a:br>
            <a:r>
              <a:rPr lang="en-US" sz="4400"/>
              <a:t>the air is clean and fresh</a:t>
            </a:r>
            <a:endParaRPr lang="ru-RU" sz="440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90A432-3D80-1BE6-246B-297BBA0EFB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8118" y="1502561"/>
            <a:ext cx="6923093" cy="4326934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B94D75B-F8D7-E849-9204-6742E6AF9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841" y="757517"/>
            <a:ext cx="617771" cy="4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43233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48BC70-18A8-2CF9-8989-1FB54D6B7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223" y="341153"/>
            <a:ext cx="8596668" cy="1320800"/>
          </a:xfrm>
        </p:spPr>
        <p:txBody>
          <a:bodyPr/>
          <a:lstStyle/>
          <a:p>
            <a:r>
              <a:rPr lang="en-US"/>
              <a:t>the sun shines brightly in the cloudless sky</a:t>
            </a:r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98B667A-2248-51CE-C868-6E5F5DFFF5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762620"/>
            <a:ext cx="7031638" cy="4683071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D0D70D-0876-CE40-B580-D26F875DF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452" y="544100"/>
            <a:ext cx="617771" cy="4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227927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D127B8-A201-A4D9-DE19-0EE75D2E2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light wind or breeze blows </a:t>
            </a:r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1330FC6-C0C1-51D7-4B11-8EC41792B8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613" y="1421170"/>
            <a:ext cx="7723045" cy="434206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66E5D2-6F27-C745-B130-9139A0A87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3" y="817282"/>
            <a:ext cx="617771" cy="4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95481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DA781-8362-1F36-B8B9-150493E4E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trees are dressed in green </a:t>
            </a:r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E112A3D6-C17B-00D4-7066-B3197F0473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5858" y="1488281"/>
            <a:ext cx="7227573" cy="4836452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3E2258-8DBD-6F46-9888-D40A52510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17282"/>
            <a:ext cx="617771" cy="4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04643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93D7B-60D4-28FF-A372-BB1C594A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sea is calm</a:t>
            </a:r>
            <a:r>
              <a:rPr lang="ru-RU"/>
              <a:t>,</a:t>
            </a:r>
            <a:r>
              <a:rPr lang="en-US"/>
              <a:t> the water is clear</a:t>
            </a:r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007B7C-A264-10E8-88D5-3B808854A9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5176" y="1270000"/>
            <a:ext cx="7358923" cy="4886785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E4011C-A406-984C-B780-A2BF344C4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3" y="817282"/>
            <a:ext cx="617771" cy="4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546470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884DC7-9338-D0FF-9061-864442500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everything around is in full bloom  </a:t>
            </a:r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93038761-6F6F-9B34-3EFD-D93440F323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319" y="1355244"/>
            <a:ext cx="6898219" cy="5173665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7DC624-7436-4C4F-A543-D15A965CB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17282"/>
            <a:ext cx="617771" cy="4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67977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8103DF-4263-D0AE-5343-0C5C3DC73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623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en-US"/>
              <a:t>in winter it is frosty, big white snowflakes can fall down to the ground which is covered with snow</a:t>
            </a:r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994926EF-2561-B0F6-C8D6-1ACC3A5329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6096" y="1774694"/>
            <a:ext cx="6604605" cy="4953454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D06AF5-9088-AA4C-8C29-360D3EDE6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3" y="363920"/>
            <a:ext cx="617771" cy="4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44793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Arial"/>
        <a:cs typeface="Arial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Arial"/>
        <a:cs typeface="Arial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Facet</Template>
  <Company/>
  <PresentationFormat>Широкоэкранный</PresentationFormat>
  <Paragraphs>9</Paragraphs>
  <Slides>10</Slides>
  <Notes>0</Notes>
  <TotalTime>39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4">
      <vt:lpstr>Arial</vt:lpstr>
      <vt:lpstr>Trebuchet MS</vt:lpstr>
      <vt:lpstr>Wingdings 3</vt:lpstr>
      <vt:lpstr>Аспект</vt:lpstr>
      <vt:lpstr>PowerPoint Presentation</vt:lpstr>
      <vt:lpstr>Nature is our habitat which is lovely in any season and weather. When we are in harmony with it:</vt:lpstr>
      <vt:lpstr>      the air is clean and fresh</vt:lpstr>
      <vt:lpstr>the sun shines brightly in the cloudless sky</vt:lpstr>
      <vt:lpstr>a light wind or breeze blows </vt:lpstr>
      <vt:lpstr>the trees are dressed in green </vt:lpstr>
      <vt:lpstr>the sea is calm, the water is clear</vt:lpstr>
      <vt:lpstr>everything around is in full bloom  </vt:lpstr>
      <vt:lpstr>in winter it is frosty, big white snowflakes can fall down to the ground which is covered with snow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Nature is our habitat which is lovely in any season and weather. When we are in harmony with it :</dc:title>
  <dc:creator>User</dc:creator>
  <cp:lastModifiedBy>Microsoft Office User</cp:lastModifiedBy>
  <cp:revision>3</cp:revision>
  <dcterms:created xsi:type="dcterms:W3CDTF">2023-03-19T14:43:33Z</dcterms:created>
  <dcterms:modified xsi:type="dcterms:W3CDTF">2023-12-02T08:11:38Z</dcterms:modified>
</cp:coreProperties>
</file>