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«Город мой любимый, город мой родной»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Цель: дети расширили представления о своем родном городе Назарово, об его истории становления и развития  строительства домов в Назарово</a:t>
            </a:r>
            <a:r>
              <a:rPr lang="ru-RU" dirty="0" smtClean="0"/>
              <a:t>, закрепили знания </a:t>
            </a:r>
            <a:r>
              <a:rPr lang="ru-RU" dirty="0"/>
              <a:t>о материалах из которых строили дома в </a:t>
            </a:r>
            <a:r>
              <a:rPr lang="ru-RU" dirty="0" smtClean="0"/>
              <a:t>России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75797" y="5705341"/>
            <a:ext cx="5988676" cy="965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19751" y="5705341"/>
            <a:ext cx="4236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Выполнила: воспитатель высшей </a:t>
            </a:r>
            <a:endParaRPr lang="ru-RU" dirty="0" smtClean="0"/>
          </a:p>
          <a:p>
            <a:r>
              <a:rPr lang="ru-RU" dirty="0" smtClean="0"/>
              <a:t>квалификационной </a:t>
            </a:r>
            <a:r>
              <a:rPr lang="ru-RU" dirty="0"/>
              <a:t>категории   </a:t>
            </a:r>
            <a:br>
              <a:rPr lang="ru-RU" dirty="0"/>
            </a:br>
            <a:r>
              <a:rPr lang="ru-RU" dirty="0"/>
              <a:t>Скударнова Марина Викторовна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388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496" y="1373922"/>
            <a:ext cx="3348445" cy="47693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33375" y="1030310"/>
            <a:ext cx="4997002" cy="49197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05073" y="742339"/>
            <a:ext cx="97806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Основатель </a:t>
            </a:r>
            <a:r>
              <a:rPr lang="ru-RU" sz="2800" b="1" dirty="0"/>
              <a:t>нашего города </a:t>
            </a:r>
            <a:r>
              <a:rPr lang="ru-RU" sz="2800" b="1" dirty="0" smtClean="0"/>
              <a:t> Назарово </a:t>
            </a:r>
            <a:r>
              <a:rPr lang="ru-RU" sz="2800" b="1" dirty="0" err="1" smtClean="0"/>
              <a:t>Назарий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Патюков</a:t>
            </a:r>
            <a:r>
              <a:rPr lang="ru-RU" sz="2800" b="1" dirty="0" smtClean="0"/>
              <a:t>. 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58378" y="1373922"/>
            <a:ext cx="4327302" cy="4769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В наш край Назарий добирался долго,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Оборванный, голодный, смел и зол,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Остались далеко Урал и Волга.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А он упрямо вглубь Сибири шел.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Не раз садилось солнце в синей дымке,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Лугами шел, тайгою напрямик,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А как увидел берег Ададымки,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Все трудности пути забылись вмиг.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О щедрости Сибири был наслышан,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Сюда он шел, конечно, неспроста,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Но ошалел, когда к Чулыму вышел, – 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Такой простор, такая красота!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И тут усталость сразу одолела,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Так много вёрст осталось позади,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Плечо от лямки ныло и болело,</a:t>
            </a:r>
          </a:p>
          <a:p>
            <a:pPr algn="ctr"/>
            <a:r>
              <a:rPr lang="ru-RU" b="1">
                <a:solidFill>
                  <a:schemeClr val="accent3">
                    <a:lumMod val="50000"/>
                  </a:schemeClr>
                </a:solidFill>
              </a:rPr>
              <a:t>И понял: дальше некуда идти.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263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383029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Дом </a:t>
            </a:r>
            <a:r>
              <a:rPr lang="ru-RU" sz="2800" dirty="0" err="1" smtClean="0"/>
              <a:t>Назария</a:t>
            </a:r>
            <a:r>
              <a:rPr lang="ru-RU" sz="2800" dirty="0" smtClean="0"/>
              <a:t> Потюкова построенный вместе с </a:t>
            </a:r>
            <a:r>
              <a:rPr lang="ru-RU" sz="2800" dirty="0"/>
              <a:t>тремя </a:t>
            </a:r>
            <a:r>
              <a:rPr lang="ru-RU" sz="2800" dirty="0" smtClean="0"/>
              <a:t>сыновьями: Филиппом</a:t>
            </a:r>
            <a:r>
              <a:rPr lang="ru-RU" sz="2800" dirty="0"/>
              <a:t>, Федором, </a:t>
            </a:r>
            <a:r>
              <a:rPr lang="ru-RU" sz="2800" dirty="0" smtClean="0"/>
              <a:t>Никифором на реке Чулым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4954" y="1925023"/>
            <a:ext cx="6353288" cy="402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1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7242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Деревянный мост через реку </a:t>
            </a:r>
            <a:r>
              <a:rPr lang="ru-RU" sz="2800" dirty="0" err="1" smtClean="0"/>
              <a:t>Ададымку</a:t>
            </a:r>
            <a:r>
              <a:rPr lang="ru-RU" sz="2800" dirty="0" smtClean="0"/>
              <a:t> построенный </a:t>
            </a:r>
            <a:br>
              <a:rPr lang="ru-RU" sz="2800" dirty="0" smtClean="0"/>
            </a:br>
            <a:r>
              <a:rPr lang="ru-RU" sz="2800" dirty="0" smtClean="0"/>
              <a:t>в начале 18 века.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6359" y="2045202"/>
            <a:ext cx="6519281" cy="410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027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47423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Это старинная фотография дома купца </a:t>
            </a:r>
            <a:r>
              <a:rPr lang="ru-RU" sz="3200" dirty="0" smtClean="0"/>
              <a:t>Черникова.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0845" y="1429555"/>
            <a:ext cx="7068745" cy="459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36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76</TotalTime>
  <Words>194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Garamond</vt:lpstr>
      <vt:lpstr>Натуральные материалы</vt:lpstr>
      <vt:lpstr>«Город мой любимый, город мой родной»</vt:lpstr>
      <vt:lpstr>Презентация PowerPoint</vt:lpstr>
      <vt:lpstr>Дом Назария Потюкова построенный вместе с тремя сыновьями: Филиппом, Федором, Никифором на реке Чулым</vt:lpstr>
      <vt:lpstr>Деревянный мост через реку Ададымку построенный  в начале 18 века.</vt:lpstr>
      <vt:lpstr>Это старинная фотография дома купца Черникова.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«Город мой любимый, город мой родной»</dc:title>
  <dc:creator>арина</dc:creator>
  <cp:lastModifiedBy>арина</cp:lastModifiedBy>
  <cp:revision>11</cp:revision>
  <dcterms:created xsi:type="dcterms:W3CDTF">2023-11-05T02:04:34Z</dcterms:created>
  <dcterms:modified xsi:type="dcterms:W3CDTF">2023-12-03T09:13:35Z</dcterms:modified>
</cp:coreProperties>
</file>