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C5C8A0A-1927-4698-892A-D557584FF707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0A446EC-968F-49CD-92F0-F24833C36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344816" cy="108011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«Четвёртый лишний»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96944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772816"/>
            <a:ext cx="7380312" cy="387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2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358852"/>
            <a:ext cx="2603698" cy="25999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275932"/>
            <a:ext cx="2292846" cy="17024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6150" y="606911"/>
            <a:ext cx="2253345" cy="26060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5639" y="3789040"/>
            <a:ext cx="2292846" cy="229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271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2003286"/>
            <a:ext cx="1728192" cy="9721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3283" y="1562324"/>
            <a:ext cx="1967975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4005064"/>
            <a:ext cx="1927101" cy="1927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020694"/>
            <a:ext cx="2288359" cy="152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524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1616300"/>
            <a:ext cx="2935242" cy="19578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117236"/>
            <a:ext cx="1770241" cy="17702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6485" y="4005064"/>
            <a:ext cx="1447545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7113" y="1052736"/>
            <a:ext cx="187333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949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24041"/>
            <a:ext cx="2520279" cy="18902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6725" y="1645906"/>
            <a:ext cx="3229680" cy="20185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6769" y="3818750"/>
            <a:ext cx="2101719" cy="2411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4554" y="4406548"/>
            <a:ext cx="1997233" cy="149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645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74" t="-939"/>
          <a:stretch/>
        </p:blipFill>
        <p:spPr>
          <a:xfrm>
            <a:off x="1475656" y="908720"/>
            <a:ext cx="6264696" cy="540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981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197</TotalTime>
  <Words>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Игра «Четвёртый лишний»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«Четвёртый лишний»</dc:title>
  <dc:creator>Ноут</dc:creator>
  <cp:lastModifiedBy>User</cp:lastModifiedBy>
  <cp:revision>16</cp:revision>
  <dcterms:created xsi:type="dcterms:W3CDTF">2014-04-04T05:17:27Z</dcterms:created>
  <dcterms:modified xsi:type="dcterms:W3CDTF">2023-12-03T11:29:46Z</dcterms:modified>
</cp:coreProperties>
</file>