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9" r:id="rId4"/>
    <p:sldId id="258" r:id="rId5"/>
    <p:sldId id="260" r:id="rId6"/>
    <p:sldId id="261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36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21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137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36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13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99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01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592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89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050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11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FBEAC-C559-4F4F-92BA-7262D145BB53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CD599-AE45-4253-B221-FD3EC75E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11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75177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образовательные услуги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97540"/>
            <a:ext cx="9144000" cy="3343702"/>
          </a:xfrm>
        </p:spPr>
        <p:txBody>
          <a:bodyPr>
            <a:normAutofit lnSpcReduction="10000"/>
          </a:bodyPr>
          <a:lstStyle/>
          <a:p>
            <a:endParaRPr lang="en-US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</a:p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Токаревских </a:t>
            </a:r>
          </a:p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Виктория Викторовна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00010" y="2967335"/>
            <a:ext cx="5591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«РОБОШКОЛА»</a:t>
            </a:r>
            <a:endParaRPr lang="ru-RU" sz="5400" b="1" cap="none" spc="0" dirty="0">
              <a:ln w="95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575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Одним из современных методов в дошкольном образовании для развития инженерных навыков считается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LEGO - конструирование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991" y="1825625"/>
            <a:ext cx="5290017" cy="4351338"/>
          </a:xfrm>
        </p:spPr>
      </p:pic>
    </p:spTree>
    <p:extLst>
      <p:ext uri="{BB962C8B-B14F-4D97-AF65-F5344CB8AC3E}">
        <p14:creationId xmlns:p14="http://schemas.microsoft.com/office/powerpoint/2010/main" val="292772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28003"/>
            <a:ext cx="9144000" cy="1409979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яркий, красочный материал, представляющий огромные возможности для поисковой, экспериментально-исследовательской деятельности ребенка.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047558"/>
            <a:ext cx="9144000" cy="40941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499" y="2602988"/>
            <a:ext cx="3985501" cy="31746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602989"/>
            <a:ext cx="4766693" cy="317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55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91010"/>
            <a:ext cx="9144000" cy="122459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содействовать развитию у детей дошкольного возраста способностей к техническому творчеству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734175"/>
            <a:ext cx="9144000" cy="4069080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конструктивных способностей;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математических способностей и логики;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развитие мелкой моторики;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развитие речи;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изучение основ робототехники и механики.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29972" b="21733"/>
          <a:stretch/>
        </p:blipFill>
        <p:spPr>
          <a:xfrm>
            <a:off x="3690298" y="5223225"/>
            <a:ext cx="4456562" cy="116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50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9817" y="832514"/>
            <a:ext cx="9144000" cy="2018897"/>
          </a:xfrm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Программа кружка «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Робошкола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 направлена на формирование инициативности, самостоятельности, наблюдательности, любознательности, находчивости и умение работать в коллективе.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9500" y="3231042"/>
            <a:ext cx="3773751" cy="285927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534" y="3698543"/>
            <a:ext cx="9144000" cy="23917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534" y="2428331"/>
            <a:ext cx="4277891" cy="285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3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6567" y="511465"/>
            <a:ext cx="10195540" cy="5862039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 — конструктор может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надёжный возвести.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 — сантехник может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Воду к дому подвести.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Инженеры могут строить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Самолёты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корабли.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железные дороги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Инженеры провели.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строить телебашни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красивые мосты.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станешь инженером,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Очень нужен будешь ты!!!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36567" y="4589463"/>
            <a:ext cx="10195540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319" y="1180368"/>
            <a:ext cx="3393174" cy="452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98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811048" y="1690688"/>
            <a:ext cx="394210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СПАСИБО 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ЗА 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ВНИМАНИЕ!</a:t>
            </a:r>
            <a:endParaRPr lang="ru-RU" sz="5400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5" r="21962"/>
          <a:stretch/>
        </p:blipFill>
        <p:spPr>
          <a:xfrm>
            <a:off x="8260080" y="2950130"/>
            <a:ext cx="2727959" cy="308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73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91</Words>
  <Application>Microsoft Office PowerPoint</Application>
  <PresentationFormat>Широкоэкранный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Дополнительные образовательные услуги </vt:lpstr>
      <vt:lpstr> Одним из современных методов в дошкольном образовании для развития инженерных навыков считается  LEGO - конструирование.</vt:lpstr>
      <vt:lpstr>LEGO – яркий, красочный материал, представляющий огромные возможности для поисковой, экспериментально-исследовательской деятельности ребенка. </vt:lpstr>
      <vt:lpstr>Цель: содействовать развитию у детей дошкольного возраста способностей к техническому творчеству</vt:lpstr>
      <vt:lpstr>Программа кружка «Робошкола» направлена на формирование инициативности, самостоятельности, наблюдательности, любознательности, находчивости и умение работать в коллективе.  </vt:lpstr>
      <vt:lpstr>Инженер — конструктор может  Дом надёжный возвести.  Инженер — сантехник может  Воду к дому подвести.  Инженеры могут строить Самолёты, корабли. И железные дороги  Инженеры провели.  Могут строить телебашни  И красивые мосты.  Если станешь инженером,  Очень нужен будешь ты!!! 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Платные образовательные услуги </dc:title>
  <dc:creator>RePack by Diakov</dc:creator>
  <cp:lastModifiedBy>RePack by Diakov</cp:lastModifiedBy>
  <cp:revision>27</cp:revision>
  <dcterms:created xsi:type="dcterms:W3CDTF">2022-10-11T11:23:04Z</dcterms:created>
  <dcterms:modified xsi:type="dcterms:W3CDTF">2023-10-12T09:07:59Z</dcterms:modified>
</cp:coreProperties>
</file>