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62" r:id="rId5"/>
    <p:sldId id="264" r:id="rId6"/>
    <p:sldId id="265" r:id="rId7"/>
    <p:sldId id="267" r:id="rId8"/>
    <p:sldId id="266" r:id="rId9"/>
    <p:sldId id="268" r:id="rId10"/>
    <p:sldId id="269" r:id="rId11"/>
    <p:sldId id="271" r:id="rId12"/>
    <p:sldId id="270" r:id="rId13"/>
    <p:sldId id="272" r:id="rId14"/>
    <p:sldId id="273" r:id="rId15"/>
    <p:sldId id="274" r:id="rId16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8500"/>
    <a:srgbClr val="3D615E"/>
    <a:srgbClr val="4A7672"/>
    <a:srgbClr val="92BBB7"/>
    <a:srgbClr val="AC7700"/>
    <a:srgbClr val="F2A700"/>
    <a:srgbClr val="FFCE65"/>
    <a:srgbClr val="FF562F"/>
    <a:srgbClr val="FF3809"/>
    <a:srgbClr val="FF56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51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9BD25A9A-4588-F950-15AF-937F795ACB4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4C0F4C0-E091-A02A-D498-287575D9BF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50428"/>
            <a:ext cx="9144000" cy="2387600"/>
          </a:xfrm>
        </p:spPr>
        <p:txBody>
          <a:bodyPr anchor="b">
            <a:normAutofit/>
          </a:bodyPr>
          <a:lstStyle>
            <a:lvl1pPr algn="ctr">
              <a:defRPr sz="8000" b="1">
                <a:solidFill>
                  <a:srgbClr val="3D615E"/>
                </a:solidFill>
              </a:defRPr>
            </a:lvl1pPr>
          </a:lstStyle>
          <a:p>
            <a:r>
              <a:rPr lang="ru-RU" dirty="0"/>
              <a:t>Образец заголовка</a:t>
            </a:r>
            <a:endParaRPr lang="x-none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322FF636-EAE4-BB90-6DAC-F208C86AC6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49351"/>
            <a:ext cx="9144000" cy="770865"/>
          </a:xfrm>
        </p:spPr>
        <p:txBody>
          <a:bodyPr/>
          <a:lstStyle>
            <a:lvl1pPr marL="0" indent="0" algn="ctr">
              <a:buNone/>
              <a:defRPr sz="2400" b="1">
                <a:solidFill>
                  <a:srgbClr val="C085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  <a:endParaRPr lang="x-none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A49DEA6-0D43-EAA5-9772-F327A1650E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71D1A-1E00-4F00-9601-127C15B7BBB5}" type="datetimeFigureOut">
              <a:rPr lang="x-none" smtClean="0"/>
              <a:t>03.12.2023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337A9CA-7EE9-FDBD-18C5-789F95224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EAED3E4-7070-60FA-BE9D-154D14E48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E06B0-1090-416B-897D-0C6E44530F4B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85298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6BB08A7-43AF-E76D-8BA8-8582951956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C256426A-677C-E18E-047B-E1407D8380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981C7E2-0ECF-266C-6645-666A7DDFB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71D1A-1E00-4F00-9601-127C15B7BBB5}" type="datetimeFigureOut">
              <a:rPr lang="x-none" smtClean="0"/>
              <a:t>03.12.2023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2B63812-BBDB-1132-77E9-18DCB9268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32A74AB-F6B9-D610-E9B2-186A78AB5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E06B0-1090-416B-897D-0C6E44530F4B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25429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29FCF4AF-A827-0D51-17F4-89774A9D5C9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480E2A35-41BA-F516-C251-EA551E2F2E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39872F5-BC5D-D839-E315-5CFB72BE1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71D1A-1E00-4F00-9601-127C15B7BBB5}" type="datetimeFigureOut">
              <a:rPr lang="x-none" smtClean="0"/>
              <a:t>03.12.2023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1C74A1E-333E-7E3C-F452-D7D94E36D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07CA703-AD0A-1741-02BC-3F9D5CE42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E06B0-1090-416B-897D-0C6E44530F4B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31679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54E9FD6-471F-7AB8-0AE8-82B25BB8E2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5885101-1B29-3AD7-901C-A00DD83334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3C61163-4E90-987D-5F9C-A480D6C7A2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71D1A-1E00-4F00-9601-127C15B7BBB5}" type="datetimeFigureOut">
              <a:rPr lang="x-none" smtClean="0"/>
              <a:t>03.12.2023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152BA18-474E-BCBB-034E-7865B7F1C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2824B9E-A8C2-3562-1A8F-0E5346A1A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E06B0-1090-416B-897D-0C6E44530F4B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106941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690D2A3-3F6C-6939-2878-0EAE4B2873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B2DBBCE6-69E4-A973-E95E-6D82130EFE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B8DE9A9-84C5-5FDB-6F71-1926140C2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71D1A-1E00-4F00-9601-127C15B7BBB5}" type="datetimeFigureOut">
              <a:rPr lang="x-none" smtClean="0"/>
              <a:t>03.12.2023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8F8C557-803E-78D5-67EE-C47E8DE4A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805E29A-7F00-A7F2-D3FD-72C6846F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E06B0-1090-416B-897D-0C6E44530F4B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58305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637ACDF-AABE-1E29-7CA1-4181F4652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CAE7B99-9866-765E-51B5-A160D072F2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61EFC735-9C92-33C4-CB27-28192C19EE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C90C563-D8D3-4A61-99B0-762911310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71D1A-1E00-4F00-9601-127C15B7BBB5}" type="datetimeFigureOut">
              <a:rPr lang="x-none" smtClean="0"/>
              <a:t>03.12.2023</a:t>
            </a:fld>
            <a:endParaRPr lang="x-none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23BEDDF3-CE4A-ED6D-97BA-DDD50E331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5E49543-9736-8E7D-49C9-CBF2EE07A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E06B0-1090-416B-897D-0C6E44530F4B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28939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0D07B37-EFC5-016D-E633-F8D4145FA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BF4A2552-4E03-4F13-C57D-1835344903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166F37C0-B8A2-5FDB-65F3-3037643D09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028CC84B-14B8-6224-6865-B54FC32FAB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C411F1BB-5D1D-7C41-A3F9-0BE3649AE7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29135937-DE84-D594-266C-F2327F9225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71D1A-1E00-4F00-9601-127C15B7BBB5}" type="datetimeFigureOut">
              <a:rPr lang="x-none" smtClean="0"/>
              <a:t>03.12.2023</a:t>
            </a:fld>
            <a:endParaRPr lang="x-none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3EA01070-3C01-F0D8-1B99-1C82E2761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0B4BB968-51C7-D0F3-E8DF-4896C9D7B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E06B0-1090-416B-897D-0C6E44530F4B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013344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BAA0F14-3B6F-2216-BD66-A58F45587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13D3BED4-F4B4-CAC5-B220-9109229CE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71D1A-1E00-4F00-9601-127C15B7BBB5}" type="datetimeFigureOut">
              <a:rPr lang="x-none" smtClean="0"/>
              <a:t>03.12.2023</a:t>
            </a:fld>
            <a:endParaRPr lang="x-none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E348B434-CAEE-C91F-E1F7-28A555C2D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53B469EE-F053-0AD2-2716-97837215F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E06B0-1090-416B-897D-0C6E44530F4B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443852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88DE3E20-4CBE-56E2-4155-AD03116193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71D1A-1E00-4F00-9601-127C15B7BBB5}" type="datetimeFigureOut">
              <a:rPr lang="x-none" smtClean="0"/>
              <a:t>03.12.2023</a:t>
            </a:fld>
            <a:endParaRPr lang="x-none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3546CAF5-BC96-9D37-926C-697F710EA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CAA3200E-13FF-E654-CF5E-6D4DBE598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E06B0-1090-416B-897D-0C6E44530F4B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28403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6A62C23-9938-47AC-347B-2F955301FE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8010739-720D-60CE-4B14-8ED9E1E499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C25B897A-A13E-BEB4-72C0-7707CB0720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C79837B4-C988-E07B-E3F4-89FDB12E19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71D1A-1E00-4F00-9601-127C15B7BBB5}" type="datetimeFigureOut">
              <a:rPr lang="x-none" smtClean="0"/>
              <a:t>03.12.2023</a:t>
            </a:fld>
            <a:endParaRPr lang="x-none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66A46F2C-43D2-F901-6E8E-DCEF64363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766B9DB4-8B25-ADC6-8FA0-9A7DB73FB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E06B0-1090-416B-897D-0C6E44530F4B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555804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F64C891-7065-88A8-43A8-96D9D02099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CC24D8D8-539A-706E-339B-4A981AF18F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64242E42-4474-8264-6B5C-77BE8C768E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AF29A36-0C66-5B35-424B-99AE88980C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71D1A-1E00-4F00-9601-127C15B7BBB5}" type="datetimeFigureOut">
              <a:rPr lang="x-none" smtClean="0"/>
              <a:t>03.12.2023</a:t>
            </a:fld>
            <a:endParaRPr lang="x-none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2BB1A4CB-776E-ECA2-15C5-5421DDB861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A1A049A5-218E-4FD0-D648-9991B8614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E06B0-1090-416B-897D-0C6E44530F4B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493764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24F4D78A-B50F-94B9-8230-DEB2A9DF2FE2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A7EFCD6-5BC6-6749-8FAA-9E8DA50E94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0637" y="594592"/>
            <a:ext cx="10515600" cy="5499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  <a:endParaRPr lang="x-none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8E69D9BB-4AD5-71FB-6382-1AF1D448FB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4608568-69F3-FE8F-4490-7FEA508254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271D1A-1E00-4F00-9601-127C15B7BBB5}" type="datetimeFigureOut">
              <a:rPr lang="x-none" smtClean="0"/>
              <a:t>03.12.2023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A196CBD-027C-1CAC-0387-63E908E5D0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8EFBBCB-ABF7-6E53-505E-FC5EDC84A9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E06B0-1090-416B-897D-0C6E44530F4B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592158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FF562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5742193"/>
            <a:ext cx="9144000" cy="736427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Муниципальное казенное общеобразовательное учреждение</a:t>
            </a:r>
            <a:br>
              <a:rPr lang="ru-RU" dirty="0"/>
            </a:br>
            <a:r>
              <a:rPr lang="ru-RU" dirty="0"/>
              <a:t>средняя общеобразовательная школа № 16 г. Бирюсинска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3132" y="30052"/>
            <a:ext cx="7729860" cy="5636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180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1962-1975 г.</a:t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3188" y="1366837"/>
            <a:ext cx="6172200" cy="41148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3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Мальчишек одели по моде 60-х годов. Фуражку заменили на темно-синий берет. Форма для девочек почти не изменилась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08405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1974-1976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2058194"/>
            <a:ext cx="5181600" cy="38862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2058194"/>
            <a:ext cx="5181600" cy="3886200"/>
          </a:xfrm>
        </p:spPr>
      </p:pic>
    </p:spTree>
    <p:extLst>
      <p:ext uri="{BB962C8B-B14F-4D97-AF65-F5344CB8AC3E}">
        <p14:creationId xmlns:p14="http://schemas.microsoft.com/office/powerpoint/2010/main" val="12213419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1975-1984 г.</a:t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9623" y="1517516"/>
            <a:ext cx="5936842" cy="350174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3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смену серым мальчишеским костюмам пришли удобные синие куртки с эмблемой на рукаве.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44649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1984-1992 г.</a:t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3188" y="1366837"/>
            <a:ext cx="6172200" cy="41148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Куртки и платья сменили костюм тройка для девочек и пиджак с брюками для мальчиков. Контроль за соблюдением школьной формы стал менее строгим.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87667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1999-2001 г.</a:t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791" y="1681163"/>
            <a:ext cx="4912784" cy="368458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7402" y="1690688"/>
            <a:ext cx="4912784" cy="3684588"/>
          </a:xfrm>
        </p:spPr>
      </p:pic>
    </p:spTree>
    <p:extLst>
      <p:ext uri="{BB962C8B-B14F-4D97-AF65-F5344CB8AC3E}">
        <p14:creationId xmlns:p14="http://schemas.microsoft.com/office/powerpoint/2010/main" val="28048312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2500" y="0"/>
            <a:ext cx="1028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663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00E4111-9633-9AD3-ED69-D2F3150F137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Организация проектно-исследовательской деятельности как способ повышения учебной мотивации неуспешных </a:t>
            </a:r>
            <a:r>
              <a:rPr lang="ru-RU" sz="4000" dirty="0" smtClean="0"/>
              <a:t>обучающихся</a:t>
            </a:r>
            <a:endParaRPr lang="x-none" sz="40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3EC0119D-2D61-9B4D-4D92-BA8C0368148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Мастер-класс</a:t>
            </a:r>
            <a:endParaRPr lang="ru-RU" dirty="0"/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984180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A3454A6-2477-D8EE-771C-637AE7272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5292" y="594592"/>
            <a:ext cx="4165943" cy="5729398"/>
          </a:xfrm>
        </p:spPr>
      </p:pic>
    </p:spTree>
    <p:extLst>
      <p:ext uri="{BB962C8B-B14F-4D97-AF65-F5344CB8AC3E}">
        <p14:creationId xmlns:p14="http://schemas.microsoft.com/office/powerpoint/2010/main" val="204852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728" y="2274516"/>
            <a:ext cx="5181600" cy="345355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728" y="2274516"/>
            <a:ext cx="6126308" cy="3453556"/>
          </a:xfrm>
        </p:spPr>
      </p:pic>
    </p:spTree>
    <p:extLst>
      <p:ext uri="{BB962C8B-B14F-4D97-AF65-F5344CB8AC3E}">
        <p14:creationId xmlns:p14="http://schemas.microsoft.com/office/powerpoint/2010/main" val="2594910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869689"/>
          </a:xfrm>
        </p:spPr>
        <p:txBody>
          <a:bodyPr>
            <a:normAutofit fontScale="90000"/>
          </a:bodyPr>
          <a:lstStyle/>
          <a:p>
            <a:r>
              <a:rPr lang="ru-RU" dirty="0"/>
              <a:t>Цель проекта: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27384" y="3456699"/>
            <a:ext cx="10515600" cy="1500187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Подобрать образец школьной формы</a:t>
            </a:r>
            <a:endParaRPr lang="ru-RU" sz="4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6202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8703" y="399553"/>
            <a:ext cx="10515600" cy="2852737"/>
          </a:xfrm>
        </p:spPr>
        <p:txBody>
          <a:bodyPr/>
          <a:lstStyle/>
          <a:p>
            <a:r>
              <a:rPr lang="ru-RU" dirty="0"/>
              <a:t>Задачи проекта:</a:t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3736" y="3252290"/>
            <a:ext cx="10515600" cy="1500187"/>
          </a:xfrm>
        </p:spPr>
        <p:txBody>
          <a:bodyPr/>
          <a:lstStyle/>
          <a:p>
            <a:pPr fontAlgn="base"/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узнать, как менялась школьная форма в нашей стране;</a:t>
            </a:r>
          </a:p>
          <a:p>
            <a:pPr fontAlgn="base"/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познакомиться с различными вариантами школьной формы.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35427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55928" y="1071814"/>
            <a:ext cx="874366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Общепринятой датой рождения </a:t>
            </a:r>
            <a:r>
              <a:rPr lang="ru-RU" sz="3200" b="1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школьной</a:t>
            </a:r>
            <a:r>
              <a:rPr lang="ru-RU" sz="32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3200" b="1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формы</a:t>
            </a:r>
            <a:r>
              <a:rPr lang="ru-RU" sz="3200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считается 27 февраля 1834 года, когда Николай I издал «Указ о гражданских мундирах». Параграф 88 гласил: «Студентам и воспитанникам всех учебных заведений, под ведомством министерства Народного просвещения состоящих, иметь мундир тёмно-зелёного сукна с тёмно-синим суконным же воротником с золотыми и серебряными петлицами из галуна по округам.</a:t>
            </a:r>
            <a:endParaRPr lang="ru-RU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847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1834-1918 г.</a:t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3188" y="1689153"/>
            <a:ext cx="6172200" cy="347016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Гимназисты носили светло-синие фуражки с черным козырьком, цветным кантом и эмблемой, на которой размещались инициалы города, номер гимназии и буква «Г». Зимой ученики надевали наушники из черного фетра и башлык. Форма для девочек: коричневое, голубое, серое платье </a:t>
            </a: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фартуком.</a:t>
            </a:r>
            <a:endParaRPr lang="ru-RU" sz="2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26950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1948-1962 г.</a:t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3188" y="1901297"/>
            <a:ext cx="6172200" cy="304588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Школьная форма копировала фасон одежды классических гимназий. Девочки должны были носить черные или коричневые (повседневные) либо белые (парадные) банты.</a:t>
            </a:r>
          </a:p>
          <a:p>
            <a:endParaRPr lang="ru-RU" sz="2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2324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199</Words>
  <Application>Microsoft Office PowerPoint</Application>
  <PresentationFormat>Широкоэкранный</PresentationFormat>
  <Paragraphs>21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Тема Office</vt:lpstr>
      <vt:lpstr>Презентация PowerPoint</vt:lpstr>
      <vt:lpstr>Организация проектно-исследовательской деятельности как способ повышения учебной мотивации неуспешных обучающихся</vt:lpstr>
      <vt:lpstr>Презентация PowerPoint</vt:lpstr>
      <vt:lpstr>Презентация PowerPoint</vt:lpstr>
      <vt:lpstr>Цель проекта:</vt:lpstr>
      <vt:lpstr>Задачи проекта: </vt:lpstr>
      <vt:lpstr>Презентация PowerPoint</vt:lpstr>
      <vt:lpstr>1834-1918 г. </vt:lpstr>
      <vt:lpstr>1948-1962 г. </vt:lpstr>
      <vt:lpstr>1962-1975 г. </vt:lpstr>
      <vt:lpstr>1974-1976 </vt:lpstr>
      <vt:lpstr>1975-1984 г. </vt:lpstr>
      <vt:lpstr>1984-1992 г. </vt:lpstr>
      <vt:lpstr>1999-2001 г. 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Марина Маркасьян</dc:creator>
  <cp:lastModifiedBy>пк</cp:lastModifiedBy>
  <cp:revision>12</cp:revision>
  <dcterms:created xsi:type="dcterms:W3CDTF">2023-02-11T08:11:06Z</dcterms:created>
  <dcterms:modified xsi:type="dcterms:W3CDTF">2023-12-03T12:50:08Z</dcterms:modified>
</cp:coreProperties>
</file>